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94" r:id="rId3"/>
    <p:sldId id="267" r:id="rId4"/>
    <p:sldId id="279" r:id="rId5"/>
    <p:sldId id="278" r:id="rId6"/>
    <p:sldId id="295" r:id="rId7"/>
    <p:sldId id="280" r:id="rId8"/>
    <p:sldId id="281" r:id="rId9"/>
    <p:sldId id="282" r:id="rId10"/>
    <p:sldId id="283" r:id="rId11"/>
    <p:sldId id="284" r:id="rId12"/>
    <p:sldId id="285" r:id="rId13"/>
    <p:sldId id="286" r:id="rId14"/>
    <p:sldId id="288" r:id="rId15"/>
    <p:sldId id="289" r:id="rId16"/>
    <p:sldId id="290" r:id="rId17"/>
    <p:sldId id="291" r:id="rId18"/>
    <p:sldId id="29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9" d="100"/>
          <a:sy n="89" d="100"/>
        </p:scale>
        <p:origin x="162" y="96"/>
      </p:cViewPr>
      <p:guideLst>
        <p:guide pos="3840"/>
        <p:guide orient="horz" pos="2160"/>
      </p:guideLst>
    </p:cSldViewPr>
  </p:slideViewPr>
  <p:notesTextViewPr>
    <p:cViewPr>
      <p:scale>
        <a:sx n="1" d="1"/>
        <a:sy n="1" d="1"/>
      </p:scale>
      <p:origin x="0" y="0"/>
    </p:cViewPr>
  </p:notesTextViewPr>
  <p:notesViewPr>
    <p:cSldViewPr snapToGrid="0">
      <p:cViewPr varScale="1">
        <p:scale>
          <a:sx n="57" d="100"/>
          <a:sy n="57" d="100"/>
        </p:scale>
        <p:origin x="126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pt-BR" smtClean="0"/>
              <a:pPr/>
              <a:t>22/09/2015</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pt-BR" smtClean="0"/>
              <a:pPr/>
              <a:t>‹nº›</a:t>
            </a:fld>
            <a:endParaRPr lang="pt-B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pt-BR" smtClean="0"/>
              <a:pPr/>
              <a:t>22/09/2015</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pt-BR" smtClean="0"/>
              <a:pPr/>
              <a:t>‹nº›</a:t>
            </a:fld>
            <a:endParaRPr lang="pt-BR"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pt-BR" smtClean="0"/>
              <a:t>Clique para editar o título mestre</a:t>
            </a:r>
            <a:endParaRPr lang="pt-BR" dirty="0"/>
          </a:p>
        </p:txBody>
      </p:sp>
      <p:sp>
        <p:nvSpPr>
          <p:cNvPr id="3" name="Subtítulo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dirty="0"/>
          </a:p>
        </p:txBody>
      </p:sp>
      <p:sp>
        <p:nvSpPr>
          <p:cNvPr id="8" name="Retângulo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25000" y="382230"/>
            <a:ext cx="1371600" cy="5561369"/>
          </a:xfrm>
        </p:spPr>
        <p:txBody>
          <a:bodyPr vert="eaVert"/>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a:xfrm>
            <a:off x="1295400" y="382230"/>
            <a:ext cx="7863840" cy="556137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Imagem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ítulo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9" name="Retângulo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Texto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Texto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p:txBody>
          <a:bodyPr/>
          <a:lstStyle/>
          <a:p>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Data 2"/>
          <p:cNvSpPr>
            <a:spLocks noGrp="1"/>
          </p:cNvSpPr>
          <p:nvPr>
            <p:ph type="dt" sz="half" idx="10"/>
          </p:nvPr>
        </p:nvSpPr>
        <p:spPr/>
        <p:txBody>
          <a:bodyPr/>
          <a:lstStyle/>
          <a:p>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pic>
        <p:nvPicPr>
          <p:cNvPr id="9" name="Imagem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tângulo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8229601" y="2514600"/>
            <a:ext cx="3474720" cy="1600200"/>
          </a:xfrm>
        </p:spPr>
        <p:txBody>
          <a:bodyPr anchor="b"/>
          <a:lstStyle>
            <a:lvl1pPr>
              <a:defRPr sz="3200"/>
            </a:lvl1pPr>
          </a:lstStyle>
          <a:p>
            <a:r>
              <a:rPr lang="pt-BR" smtClean="0"/>
              <a:t>Clique para editar o título mestre</a:t>
            </a:r>
            <a:endParaRPr lang="pt-BR" dirty="0"/>
          </a:p>
        </p:txBody>
      </p:sp>
      <p:sp>
        <p:nvSpPr>
          <p:cNvPr id="3" name="Espaço Reservado para Conteúdo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tângulo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8229600" y="2514600"/>
            <a:ext cx="3474720" cy="1600200"/>
          </a:xfrm>
        </p:spPr>
        <p:txBody>
          <a:bodyPr anchor="b"/>
          <a:lstStyle>
            <a:lvl1pPr>
              <a:defRPr sz="3200"/>
            </a:lvl1pPr>
          </a:lstStyle>
          <a:p>
            <a:r>
              <a:rPr lang="pt-BR" smtClean="0"/>
              <a:t>Clique para editar o título mestre</a:t>
            </a:r>
            <a:endParaRPr lang="pt-BR" dirty="0"/>
          </a:p>
        </p:txBody>
      </p:sp>
      <p:sp>
        <p:nvSpPr>
          <p:cNvPr id="3" name="Espaço Reservado para Imagem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dirty="0"/>
          </a:p>
        </p:txBody>
      </p:sp>
      <p:sp>
        <p:nvSpPr>
          <p:cNvPr id="4" name="Espaço Reservado para Texto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Título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pt-BR" dirty="0"/>
          </a:p>
        </p:txBody>
      </p:sp>
      <p:sp>
        <p:nvSpPr>
          <p:cNvPr id="5" name="Espaço Reservado para Rodapé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pt-BR" dirty="0"/>
          </a:p>
        </p:txBody>
      </p:sp>
      <p:sp>
        <p:nvSpPr>
          <p:cNvPr id="6" name="Espaço Reservado para Número de Slide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pt-BR" smtClean="0"/>
              <a:pPr/>
              <a:t>‹nº›</a:t>
            </a:fld>
            <a:endParaRPr lang="pt-BR" dirty="0"/>
          </a:p>
        </p:txBody>
      </p:sp>
      <p:sp>
        <p:nvSpPr>
          <p:cNvPr id="8" name="Retângulo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jp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jp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dirty="0" smtClean="0"/>
              <a:t>Vade </a:t>
            </a:r>
            <a:r>
              <a:rPr lang="pt-BR" dirty="0" smtClean="0"/>
              <a:t>Mecum espírita projeto áudio visual</a:t>
            </a:r>
            <a:endParaRPr lang="pt-BR" dirty="0"/>
          </a:p>
        </p:txBody>
      </p:sp>
      <p:sp>
        <p:nvSpPr>
          <p:cNvPr id="3" name="Subtítulo 2"/>
          <p:cNvSpPr>
            <a:spLocks noGrp="1"/>
          </p:cNvSpPr>
          <p:nvPr>
            <p:ph type="subTitle" idx="1"/>
          </p:nvPr>
        </p:nvSpPr>
        <p:spPr/>
        <p:txBody>
          <a:bodyPr/>
          <a:lstStyle/>
          <a:p>
            <a:r>
              <a:rPr lang="pt-BR" dirty="0" smtClean="0"/>
              <a:t>apresentações</a:t>
            </a:r>
            <a:endParaRPr lang="pt-BR" dirty="0"/>
          </a:p>
        </p:txBody>
      </p:sp>
    </p:spTree>
    <p:extLst>
      <p:ext uri="{BB962C8B-B14F-4D97-AF65-F5344CB8AC3E}">
        <p14:creationId xmlns:p14="http://schemas.microsoft.com/office/powerpoint/2010/main" val="53179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414215"/>
            <a:ext cx="9601200" cy="734646"/>
          </a:xfrm>
        </p:spPr>
        <p:txBody>
          <a:bodyPr>
            <a:normAutofit fontScale="90000"/>
          </a:bodyPr>
          <a:lstStyle/>
          <a:p>
            <a:pPr algn="ctr"/>
            <a:r>
              <a:rPr lang="pt-BR" sz="2400" dirty="0" smtClean="0"/>
              <a:t>Na luta espiritual, em identidade de circunstâncias, o senhor adota iguais normas para conosco.</a:t>
            </a:r>
            <a:endParaRPr lang="pt-BR" sz="2400" dirty="0"/>
          </a:p>
        </p:txBody>
      </p:sp>
      <p:pic>
        <p:nvPicPr>
          <p:cNvPr id="4" name="Espaço Reservado para Conteúdo 3"/>
          <p:cNvPicPr>
            <a:picLocks noGrp="1" noChangeAspect="1"/>
          </p:cNvPicPr>
          <p:nvPr>
            <p:ph idx="1"/>
          </p:nvPr>
        </p:nvPicPr>
        <p:blipFill>
          <a:blip r:embed="rId2"/>
          <a:stretch>
            <a:fillRect/>
          </a:stretch>
        </p:blipFill>
        <p:spPr>
          <a:xfrm>
            <a:off x="591526" y="1686291"/>
            <a:ext cx="2495550" cy="1828800"/>
          </a:xfrm>
          <a:prstGeom prst="rect">
            <a:avLst/>
          </a:prstGeom>
        </p:spPr>
      </p:pic>
      <p:pic>
        <p:nvPicPr>
          <p:cNvPr id="5" name="Imagem 4"/>
          <p:cNvPicPr>
            <a:picLocks noChangeAspect="1"/>
          </p:cNvPicPr>
          <p:nvPr/>
        </p:nvPicPr>
        <p:blipFill>
          <a:blip r:embed="rId3"/>
          <a:stretch>
            <a:fillRect/>
          </a:stretch>
        </p:blipFill>
        <p:spPr>
          <a:xfrm>
            <a:off x="3409706" y="1735869"/>
            <a:ext cx="2965368" cy="1779221"/>
          </a:xfrm>
          <a:prstGeom prst="rect">
            <a:avLst/>
          </a:prstGeom>
        </p:spPr>
      </p:pic>
      <p:pic>
        <p:nvPicPr>
          <p:cNvPr id="6" name="Imagem 5"/>
          <p:cNvPicPr>
            <a:picLocks noChangeAspect="1"/>
          </p:cNvPicPr>
          <p:nvPr/>
        </p:nvPicPr>
        <p:blipFill>
          <a:blip r:embed="rId4"/>
          <a:stretch>
            <a:fillRect/>
          </a:stretch>
        </p:blipFill>
        <p:spPr>
          <a:xfrm>
            <a:off x="6854703" y="1733915"/>
            <a:ext cx="2562225" cy="1781175"/>
          </a:xfrm>
          <a:prstGeom prst="rect">
            <a:avLst/>
          </a:prstGeom>
        </p:spPr>
      </p:pic>
      <p:pic>
        <p:nvPicPr>
          <p:cNvPr id="7" name="Imagem 6"/>
          <p:cNvPicPr>
            <a:picLocks noChangeAspect="1"/>
          </p:cNvPicPr>
          <p:nvPr/>
        </p:nvPicPr>
        <p:blipFill>
          <a:blip r:embed="rId5"/>
          <a:stretch>
            <a:fillRect/>
          </a:stretch>
        </p:blipFill>
        <p:spPr>
          <a:xfrm>
            <a:off x="1295400" y="3810243"/>
            <a:ext cx="3204408" cy="1834173"/>
          </a:xfrm>
          <a:prstGeom prst="rect">
            <a:avLst/>
          </a:prstGeom>
        </p:spPr>
      </p:pic>
      <p:pic>
        <p:nvPicPr>
          <p:cNvPr id="8" name="Imagem 7"/>
          <p:cNvPicPr>
            <a:picLocks noChangeAspect="1"/>
          </p:cNvPicPr>
          <p:nvPr/>
        </p:nvPicPr>
        <p:blipFill>
          <a:blip r:embed="rId6"/>
          <a:stretch>
            <a:fillRect/>
          </a:stretch>
        </p:blipFill>
        <p:spPr>
          <a:xfrm>
            <a:off x="4956297" y="3796567"/>
            <a:ext cx="2466975" cy="1847850"/>
          </a:xfrm>
          <a:prstGeom prst="rect">
            <a:avLst/>
          </a:prstGeom>
        </p:spPr>
      </p:pic>
      <p:pic>
        <p:nvPicPr>
          <p:cNvPr id="9" name="Imagem 8"/>
          <p:cNvPicPr>
            <a:picLocks noChangeAspect="1"/>
          </p:cNvPicPr>
          <p:nvPr/>
        </p:nvPicPr>
        <p:blipFill>
          <a:blip r:embed="rId7"/>
          <a:stretch>
            <a:fillRect/>
          </a:stretch>
        </p:blipFill>
        <p:spPr>
          <a:xfrm>
            <a:off x="7870460" y="3810244"/>
            <a:ext cx="2297356" cy="1830563"/>
          </a:xfrm>
          <a:prstGeom prst="rect">
            <a:avLst/>
          </a:prstGeom>
        </p:spPr>
      </p:pic>
    </p:spTree>
    <p:extLst>
      <p:ext uri="{BB962C8B-B14F-4D97-AF65-F5344CB8AC3E}">
        <p14:creationId xmlns:p14="http://schemas.microsoft.com/office/powerpoint/2010/main" val="1518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65723"/>
            <a:ext cx="9601200" cy="836246"/>
          </a:xfrm>
        </p:spPr>
        <p:txBody>
          <a:bodyPr>
            <a:normAutofit/>
          </a:bodyPr>
          <a:lstStyle/>
          <a:p>
            <a:pPr algn="ctr"/>
            <a:r>
              <a:rPr lang="pt-BR" sz="1800" dirty="0" smtClean="0"/>
              <a:t>Atingindo o conhecimento, a razão e a experiência, o Pomicultor celeste nos confere preciosos recursos de enxertia espiritual, com vistas a nossa sublimação para a vida eterna.</a:t>
            </a:r>
            <a:endParaRPr lang="pt-BR" sz="1800" dirty="0"/>
          </a:p>
        </p:txBody>
      </p:sp>
      <p:pic>
        <p:nvPicPr>
          <p:cNvPr id="4" name="Espaço Reservado para Conteúdo 3"/>
          <p:cNvPicPr>
            <a:picLocks noGrp="1" noChangeAspect="1"/>
          </p:cNvPicPr>
          <p:nvPr>
            <p:ph idx="1"/>
          </p:nvPr>
        </p:nvPicPr>
        <p:blipFill>
          <a:blip r:embed="rId2"/>
          <a:stretch>
            <a:fillRect/>
          </a:stretch>
        </p:blipFill>
        <p:spPr>
          <a:xfrm>
            <a:off x="849923" y="1479025"/>
            <a:ext cx="1767993" cy="1676545"/>
          </a:xfrm>
          <a:prstGeom prst="rect">
            <a:avLst/>
          </a:prstGeom>
        </p:spPr>
      </p:pic>
      <p:pic>
        <p:nvPicPr>
          <p:cNvPr id="5" name="Imagem 4"/>
          <p:cNvPicPr>
            <a:picLocks noChangeAspect="1"/>
          </p:cNvPicPr>
          <p:nvPr/>
        </p:nvPicPr>
        <p:blipFill>
          <a:blip r:embed="rId3"/>
          <a:stretch>
            <a:fillRect/>
          </a:stretch>
        </p:blipFill>
        <p:spPr>
          <a:xfrm>
            <a:off x="3341169" y="1479024"/>
            <a:ext cx="1255885" cy="1676545"/>
          </a:xfrm>
          <a:prstGeom prst="rect">
            <a:avLst/>
          </a:prstGeom>
        </p:spPr>
      </p:pic>
      <p:pic>
        <p:nvPicPr>
          <p:cNvPr id="6" name="Imagem 5"/>
          <p:cNvPicPr>
            <a:picLocks noChangeAspect="1"/>
          </p:cNvPicPr>
          <p:nvPr/>
        </p:nvPicPr>
        <p:blipFill>
          <a:blip r:embed="rId4"/>
          <a:stretch>
            <a:fillRect/>
          </a:stretch>
        </p:blipFill>
        <p:spPr>
          <a:xfrm>
            <a:off x="5218308" y="1479024"/>
            <a:ext cx="2133785" cy="1664352"/>
          </a:xfrm>
          <a:prstGeom prst="rect">
            <a:avLst/>
          </a:prstGeom>
        </p:spPr>
      </p:pic>
      <p:pic>
        <p:nvPicPr>
          <p:cNvPr id="7" name="Imagem 6"/>
          <p:cNvPicPr>
            <a:picLocks noChangeAspect="1"/>
          </p:cNvPicPr>
          <p:nvPr/>
        </p:nvPicPr>
        <p:blipFill>
          <a:blip r:embed="rId5"/>
          <a:stretch>
            <a:fillRect/>
          </a:stretch>
        </p:blipFill>
        <p:spPr>
          <a:xfrm>
            <a:off x="888762" y="3818375"/>
            <a:ext cx="2171700" cy="2105025"/>
          </a:xfrm>
          <a:prstGeom prst="rect">
            <a:avLst/>
          </a:prstGeom>
        </p:spPr>
      </p:pic>
      <p:pic>
        <p:nvPicPr>
          <p:cNvPr id="8" name="Imagem 7"/>
          <p:cNvPicPr>
            <a:picLocks noChangeAspect="1"/>
          </p:cNvPicPr>
          <p:nvPr/>
        </p:nvPicPr>
        <p:blipFill>
          <a:blip r:embed="rId6"/>
          <a:stretch>
            <a:fillRect/>
          </a:stretch>
        </p:blipFill>
        <p:spPr>
          <a:xfrm>
            <a:off x="4289244" y="3818375"/>
            <a:ext cx="2143125" cy="2133600"/>
          </a:xfrm>
          <a:prstGeom prst="rect">
            <a:avLst/>
          </a:prstGeom>
        </p:spPr>
      </p:pic>
      <p:pic>
        <p:nvPicPr>
          <p:cNvPr id="9" name="Imagem 8"/>
          <p:cNvPicPr>
            <a:picLocks noChangeAspect="1"/>
          </p:cNvPicPr>
          <p:nvPr/>
        </p:nvPicPr>
        <p:blipFill>
          <a:blip r:embed="rId7"/>
          <a:stretch>
            <a:fillRect/>
          </a:stretch>
        </p:blipFill>
        <p:spPr>
          <a:xfrm>
            <a:off x="7661152" y="3818375"/>
            <a:ext cx="2981325" cy="1533525"/>
          </a:xfrm>
          <a:prstGeom prst="rect">
            <a:avLst/>
          </a:prstGeom>
        </p:spPr>
      </p:pic>
      <p:pic>
        <p:nvPicPr>
          <p:cNvPr id="10" name="Imagem 9"/>
          <p:cNvPicPr>
            <a:picLocks noChangeAspect="1"/>
          </p:cNvPicPr>
          <p:nvPr/>
        </p:nvPicPr>
        <p:blipFill>
          <a:blip r:embed="rId8"/>
          <a:stretch>
            <a:fillRect/>
          </a:stretch>
        </p:blipFill>
        <p:spPr>
          <a:xfrm>
            <a:off x="8267700" y="1479024"/>
            <a:ext cx="2628900" cy="1733550"/>
          </a:xfrm>
          <a:prstGeom prst="rect">
            <a:avLst/>
          </a:prstGeom>
        </p:spPr>
      </p:pic>
    </p:spTree>
    <p:extLst>
      <p:ext uri="{BB962C8B-B14F-4D97-AF65-F5344CB8AC3E}">
        <p14:creationId xmlns:p14="http://schemas.microsoft.com/office/powerpoint/2010/main" val="72340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4294967295"/>
          </p:nvPr>
        </p:nvSpPr>
        <p:spPr>
          <a:xfrm>
            <a:off x="624254" y="496421"/>
            <a:ext cx="4463561" cy="2168626"/>
          </a:xfrm>
        </p:spPr>
        <p:txBody>
          <a:bodyPr>
            <a:noAutofit/>
          </a:bodyPr>
          <a:lstStyle/>
          <a:p>
            <a:r>
              <a:rPr lang="pt-BR" sz="1600" dirty="0" smtClean="0"/>
              <a:t>A cada novo dia da tua experiência humana, recebes valioso concurso para que os resultados da presente encarnação te enriqueçam de luz divina pela felicidade que transmites aos outros. És contudo, uma “árvore consciente”, com independência para aceitar ou não os elementos renovadores, com liberdade para registrar a benção ou desprezá-la.</a:t>
            </a:r>
            <a:endParaRPr lang="pt-BR" sz="1600" dirty="0"/>
          </a:p>
        </p:txBody>
      </p:sp>
      <p:pic>
        <p:nvPicPr>
          <p:cNvPr id="5" name="Espaço Reservado para Conteúdo 4"/>
          <p:cNvPicPr>
            <a:picLocks noGrp="1" noChangeAspect="1"/>
          </p:cNvPicPr>
          <p:nvPr>
            <p:ph sz="half" idx="4294967295"/>
          </p:nvPr>
        </p:nvPicPr>
        <p:blipFill>
          <a:blip r:embed="rId2"/>
          <a:stretch>
            <a:fillRect/>
          </a:stretch>
        </p:blipFill>
        <p:spPr>
          <a:xfrm>
            <a:off x="9093832" y="1936967"/>
            <a:ext cx="2805451" cy="1866900"/>
          </a:xfrm>
        </p:spPr>
      </p:pic>
      <p:pic>
        <p:nvPicPr>
          <p:cNvPr id="6" name="Imagem 5"/>
          <p:cNvPicPr>
            <a:picLocks noChangeAspect="1"/>
          </p:cNvPicPr>
          <p:nvPr/>
        </p:nvPicPr>
        <p:blipFill>
          <a:blip r:embed="rId3"/>
          <a:stretch>
            <a:fillRect/>
          </a:stretch>
        </p:blipFill>
        <p:spPr>
          <a:xfrm>
            <a:off x="6184596" y="518517"/>
            <a:ext cx="1786426" cy="1188785"/>
          </a:xfrm>
          <a:prstGeom prst="rect">
            <a:avLst/>
          </a:prstGeom>
        </p:spPr>
      </p:pic>
      <p:pic>
        <p:nvPicPr>
          <p:cNvPr id="7" name="Imagem 6"/>
          <p:cNvPicPr>
            <a:picLocks noChangeAspect="1"/>
          </p:cNvPicPr>
          <p:nvPr/>
        </p:nvPicPr>
        <p:blipFill>
          <a:blip r:embed="rId4"/>
          <a:stretch>
            <a:fillRect/>
          </a:stretch>
        </p:blipFill>
        <p:spPr>
          <a:xfrm>
            <a:off x="3668456" y="5066170"/>
            <a:ext cx="2099564" cy="1399709"/>
          </a:xfrm>
          <a:prstGeom prst="rect">
            <a:avLst/>
          </a:prstGeom>
        </p:spPr>
      </p:pic>
      <p:pic>
        <p:nvPicPr>
          <p:cNvPr id="8" name="Imagem 7"/>
          <p:cNvPicPr>
            <a:picLocks noChangeAspect="1"/>
          </p:cNvPicPr>
          <p:nvPr/>
        </p:nvPicPr>
        <p:blipFill>
          <a:blip r:embed="rId5"/>
          <a:stretch>
            <a:fillRect/>
          </a:stretch>
        </p:blipFill>
        <p:spPr>
          <a:xfrm>
            <a:off x="10104400" y="513067"/>
            <a:ext cx="1799992" cy="1128164"/>
          </a:xfrm>
          <a:prstGeom prst="rect">
            <a:avLst/>
          </a:prstGeom>
        </p:spPr>
      </p:pic>
      <p:pic>
        <p:nvPicPr>
          <p:cNvPr id="9" name="Imagem 8"/>
          <p:cNvPicPr>
            <a:picLocks noChangeAspect="1"/>
          </p:cNvPicPr>
          <p:nvPr/>
        </p:nvPicPr>
        <p:blipFill>
          <a:blip r:embed="rId6"/>
          <a:stretch>
            <a:fillRect/>
          </a:stretch>
        </p:blipFill>
        <p:spPr>
          <a:xfrm>
            <a:off x="3668456" y="2916849"/>
            <a:ext cx="2060168" cy="1365981"/>
          </a:xfrm>
          <a:prstGeom prst="rect">
            <a:avLst/>
          </a:prstGeom>
        </p:spPr>
      </p:pic>
      <p:pic>
        <p:nvPicPr>
          <p:cNvPr id="10" name="Imagem 9"/>
          <p:cNvPicPr>
            <a:picLocks noChangeAspect="1"/>
          </p:cNvPicPr>
          <p:nvPr/>
        </p:nvPicPr>
        <p:blipFill>
          <a:blip r:embed="rId7"/>
          <a:stretch>
            <a:fillRect/>
          </a:stretch>
        </p:blipFill>
        <p:spPr>
          <a:xfrm>
            <a:off x="622788" y="5066170"/>
            <a:ext cx="2233246" cy="1357007"/>
          </a:xfrm>
          <a:prstGeom prst="rect">
            <a:avLst/>
          </a:prstGeom>
        </p:spPr>
      </p:pic>
      <p:pic>
        <p:nvPicPr>
          <p:cNvPr id="11" name="Imagem 10"/>
          <p:cNvPicPr>
            <a:picLocks noChangeAspect="1"/>
          </p:cNvPicPr>
          <p:nvPr/>
        </p:nvPicPr>
        <p:blipFill>
          <a:blip r:embed="rId8"/>
          <a:stretch>
            <a:fillRect/>
          </a:stretch>
        </p:blipFill>
        <p:spPr>
          <a:xfrm>
            <a:off x="8143192" y="518516"/>
            <a:ext cx="1849221" cy="1188785"/>
          </a:xfrm>
          <a:prstGeom prst="rect">
            <a:avLst/>
          </a:prstGeom>
        </p:spPr>
      </p:pic>
      <p:pic>
        <p:nvPicPr>
          <p:cNvPr id="18" name="Imagem 17"/>
          <p:cNvPicPr>
            <a:picLocks noChangeAspect="1"/>
          </p:cNvPicPr>
          <p:nvPr/>
        </p:nvPicPr>
        <p:blipFill>
          <a:blip r:embed="rId9"/>
          <a:stretch>
            <a:fillRect/>
          </a:stretch>
        </p:blipFill>
        <p:spPr>
          <a:xfrm>
            <a:off x="624254" y="2916850"/>
            <a:ext cx="2533650" cy="1800225"/>
          </a:xfrm>
          <a:prstGeom prst="rect">
            <a:avLst/>
          </a:prstGeom>
        </p:spPr>
      </p:pic>
      <p:pic>
        <p:nvPicPr>
          <p:cNvPr id="19" name="Imagem 18"/>
          <p:cNvPicPr>
            <a:picLocks noChangeAspect="1"/>
          </p:cNvPicPr>
          <p:nvPr/>
        </p:nvPicPr>
        <p:blipFill>
          <a:blip r:embed="rId10"/>
          <a:stretch>
            <a:fillRect/>
          </a:stretch>
        </p:blipFill>
        <p:spPr>
          <a:xfrm>
            <a:off x="6184596" y="1936967"/>
            <a:ext cx="2447925" cy="1866900"/>
          </a:xfrm>
          <a:prstGeom prst="rect">
            <a:avLst/>
          </a:prstGeom>
        </p:spPr>
      </p:pic>
      <p:pic>
        <p:nvPicPr>
          <p:cNvPr id="2" name="Imagem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84596" y="4304169"/>
            <a:ext cx="2430720" cy="1784015"/>
          </a:xfrm>
          <a:prstGeom prst="rect">
            <a:avLst/>
          </a:prstGeom>
        </p:spPr>
      </p:pic>
      <p:pic>
        <p:nvPicPr>
          <p:cNvPr id="4" name="Imagem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58344" y="4099603"/>
            <a:ext cx="1876425" cy="2428875"/>
          </a:xfrm>
          <a:prstGeom prst="rect">
            <a:avLst/>
          </a:prstGeom>
        </p:spPr>
      </p:pic>
    </p:spTree>
    <p:extLst>
      <p:ext uri="{BB962C8B-B14F-4D97-AF65-F5344CB8AC3E}">
        <p14:creationId xmlns:p14="http://schemas.microsoft.com/office/powerpoint/2010/main" val="33691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000" y="537308"/>
            <a:ext cx="9601200" cy="1143000"/>
          </a:xfrm>
        </p:spPr>
        <p:txBody>
          <a:bodyPr>
            <a:noAutofit/>
          </a:bodyPr>
          <a:lstStyle/>
          <a:p>
            <a:pPr algn="ctr"/>
            <a:r>
              <a:rPr lang="pt-BR" sz="2800" dirty="0" smtClean="0"/>
              <a:t>Repara, atentamente, quantas vezes te convoca o sublime semeador ao engrandecimento de ti mesmo.</a:t>
            </a:r>
            <a:endParaRPr lang="pt-BR" sz="2800" dirty="0"/>
          </a:p>
        </p:txBody>
      </p:sp>
      <p:pic>
        <p:nvPicPr>
          <p:cNvPr id="4" name="Espaço Reservado para Conteúdo 3"/>
          <p:cNvPicPr>
            <a:picLocks noGrp="1" noChangeAspect="1"/>
          </p:cNvPicPr>
          <p:nvPr>
            <p:ph idx="1"/>
          </p:nvPr>
        </p:nvPicPr>
        <p:blipFill>
          <a:blip r:embed="rId2"/>
          <a:stretch>
            <a:fillRect/>
          </a:stretch>
        </p:blipFill>
        <p:spPr>
          <a:xfrm>
            <a:off x="414216" y="1680308"/>
            <a:ext cx="2590800" cy="1485900"/>
          </a:xfrm>
          <a:prstGeom prst="rect">
            <a:avLst/>
          </a:prstGeom>
        </p:spPr>
      </p:pic>
      <p:pic>
        <p:nvPicPr>
          <p:cNvPr id="5" name="Imagem 4"/>
          <p:cNvPicPr>
            <a:picLocks noChangeAspect="1"/>
          </p:cNvPicPr>
          <p:nvPr/>
        </p:nvPicPr>
        <p:blipFill>
          <a:blip r:embed="rId3"/>
          <a:stretch>
            <a:fillRect/>
          </a:stretch>
        </p:blipFill>
        <p:spPr>
          <a:xfrm>
            <a:off x="3349309" y="1680308"/>
            <a:ext cx="2466975" cy="1847850"/>
          </a:xfrm>
          <a:prstGeom prst="rect">
            <a:avLst/>
          </a:prstGeom>
        </p:spPr>
      </p:pic>
      <p:pic>
        <p:nvPicPr>
          <p:cNvPr id="6" name="Imagem 5"/>
          <p:cNvPicPr>
            <a:picLocks noChangeAspect="1"/>
          </p:cNvPicPr>
          <p:nvPr/>
        </p:nvPicPr>
        <p:blipFill>
          <a:blip r:embed="rId4"/>
          <a:stretch>
            <a:fillRect/>
          </a:stretch>
        </p:blipFill>
        <p:spPr>
          <a:xfrm>
            <a:off x="9148029" y="1680308"/>
            <a:ext cx="2619375" cy="1743075"/>
          </a:xfrm>
          <a:prstGeom prst="rect">
            <a:avLst/>
          </a:prstGeom>
        </p:spPr>
      </p:pic>
      <p:pic>
        <p:nvPicPr>
          <p:cNvPr id="7" name="Imagem 6"/>
          <p:cNvPicPr>
            <a:picLocks noChangeAspect="1"/>
          </p:cNvPicPr>
          <p:nvPr/>
        </p:nvPicPr>
        <p:blipFill>
          <a:blip r:embed="rId5"/>
          <a:stretch>
            <a:fillRect/>
          </a:stretch>
        </p:blipFill>
        <p:spPr>
          <a:xfrm>
            <a:off x="415315" y="4012774"/>
            <a:ext cx="2628900" cy="1743075"/>
          </a:xfrm>
          <a:prstGeom prst="rect">
            <a:avLst/>
          </a:prstGeom>
        </p:spPr>
      </p:pic>
      <p:pic>
        <p:nvPicPr>
          <p:cNvPr id="8" name="Imagem 7"/>
          <p:cNvPicPr>
            <a:picLocks noChangeAspect="1"/>
          </p:cNvPicPr>
          <p:nvPr/>
        </p:nvPicPr>
        <p:blipFill>
          <a:blip r:embed="rId6"/>
          <a:stretch>
            <a:fillRect/>
          </a:stretch>
        </p:blipFill>
        <p:spPr>
          <a:xfrm>
            <a:off x="3774879" y="3882398"/>
            <a:ext cx="1424038" cy="2003825"/>
          </a:xfrm>
          <a:prstGeom prst="rect">
            <a:avLst/>
          </a:prstGeom>
        </p:spPr>
      </p:pic>
      <p:pic>
        <p:nvPicPr>
          <p:cNvPr id="9" name="Imagem 8"/>
          <p:cNvPicPr>
            <a:picLocks noChangeAspect="1"/>
          </p:cNvPicPr>
          <p:nvPr/>
        </p:nvPicPr>
        <p:blipFill>
          <a:blip r:embed="rId7"/>
          <a:stretch>
            <a:fillRect/>
          </a:stretch>
        </p:blipFill>
        <p:spPr>
          <a:xfrm>
            <a:off x="5929581" y="3882398"/>
            <a:ext cx="2524125" cy="1809750"/>
          </a:xfrm>
          <a:prstGeom prst="rect">
            <a:avLst/>
          </a:prstGeom>
        </p:spPr>
      </p:pic>
      <p:pic>
        <p:nvPicPr>
          <p:cNvPr id="10" name="Imagem 9"/>
          <p:cNvPicPr>
            <a:picLocks noChangeAspect="1"/>
          </p:cNvPicPr>
          <p:nvPr/>
        </p:nvPicPr>
        <p:blipFill>
          <a:blip r:embed="rId8"/>
          <a:stretch>
            <a:fillRect/>
          </a:stretch>
        </p:blipFill>
        <p:spPr>
          <a:xfrm>
            <a:off x="9148029" y="3882398"/>
            <a:ext cx="2619375" cy="1743075"/>
          </a:xfrm>
          <a:prstGeom prst="rect">
            <a:avLst/>
          </a:prstGeom>
        </p:spPr>
      </p:pic>
      <p:pic>
        <p:nvPicPr>
          <p:cNvPr id="11" name="Imagem 10"/>
          <p:cNvPicPr>
            <a:picLocks noChangeAspect="1"/>
          </p:cNvPicPr>
          <p:nvPr/>
        </p:nvPicPr>
        <p:blipFill>
          <a:blip r:embed="rId9"/>
          <a:stretch>
            <a:fillRect/>
          </a:stretch>
        </p:blipFill>
        <p:spPr>
          <a:xfrm>
            <a:off x="5929581" y="1680308"/>
            <a:ext cx="3105150" cy="1466850"/>
          </a:xfrm>
          <a:prstGeom prst="rect">
            <a:avLst/>
          </a:prstGeom>
        </p:spPr>
      </p:pic>
    </p:spTree>
    <p:extLst>
      <p:ext uri="{BB962C8B-B14F-4D97-AF65-F5344CB8AC3E}">
        <p14:creationId xmlns:p14="http://schemas.microsoft.com/office/powerpoint/2010/main" val="24132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enxertia do alto procura-nos através de mil modos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974480" y="1828556"/>
            <a:ext cx="1943100" cy="1504950"/>
          </a:xfrm>
          <a:prstGeom prst="rect">
            <a:avLst/>
          </a:prstGeom>
        </p:spPr>
      </p:pic>
      <p:pic>
        <p:nvPicPr>
          <p:cNvPr id="5" name="Imagem 4"/>
          <p:cNvPicPr>
            <a:picLocks noChangeAspect="1"/>
          </p:cNvPicPr>
          <p:nvPr/>
        </p:nvPicPr>
        <p:blipFill>
          <a:blip r:embed="rId3"/>
          <a:stretch>
            <a:fillRect/>
          </a:stretch>
        </p:blipFill>
        <p:spPr>
          <a:xfrm>
            <a:off x="3928085" y="1828556"/>
            <a:ext cx="2428875" cy="1885950"/>
          </a:xfrm>
          <a:prstGeom prst="rect">
            <a:avLst/>
          </a:prstGeom>
        </p:spPr>
      </p:pic>
      <p:pic>
        <p:nvPicPr>
          <p:cNvPr id="6" name="Imagem 5"/>
          <p:cNvPicPr>
            <a:picLocks noChangeAspect="1"/>
          </p:cNvPicPr>
          <p:nvPr/>
        </p:nvPicPr>
        <p:blipFill>
          <a:blip r:embed="rId4"/>
          <a:stretch>
            <a:fillRect/>
          </a:stretch>
        </p:blipFill>
        <p:spPr>
          <a:xfrm>
            <a:off x="8047403" y="1828556"/>
            <a:ext cx="2143125" cy="2143125"/>
          </a:xfrm>
          <a:prstGeom prst="rect">
            <a:avLst/>
          </a:prstGeom>
        </p:spPr>
      </p:pic>
      <p:pic>
        <p:nvPicPr>
          <p:cNvPr id="7" name="Imagem 6"/>
          <p:cNvPicPr>
            <a:picLocks noChangeAspect="1"/>
          </p:cNvPicPr>
          <p:nvPr/>
        </p:nvPicPr>
        <p:blipFill>
          <a:blip r:embed="rId5"/>
          <a:stretch>
            <a:fillRect/>
          </a:stretch>
        </p:blipFill>
        <p:spPr>
          <a:xfrm>
            <a:off x="1617417" y="3896946"/>
            <a:ext cx="2600325" cy="1752600"/>
          </a:xfrm>
          <a:prstGeom prst="rect">
            <a:avLst/>
          </a:prstGeom>
        </p:spPr>
      </p:pic>
      <p:pic>
        <p:nvPicPr>
          <p:cNvPr id="8" name="Imagem 7"/>
          <p:cNvPicPr>
            <a:picLocks noChangeAspect="1"/>
          </p:cNvPicPr>
          <p:nvPr/>
        </p:nvPicPr>
        <p:blipFill>
          <a:blip r:embed="rId6"/>
          <a:stretch>
            <a:fillRect/>
          </a:stretch>
        </p:blipFill>
        <p:spPr>
          <a:xfrm>
            <a:off x="5475654" y="4019062"/>
            <a:ext cx="2209800" cy="2066925"/>
          </a:xfrm>
          <a:prstGeom prst="rect">
            <a:avLst/>
          </a:prstGeom>
        </p:spPr>
      </p:pic>
    </p:spTree>
    <p:extLst>
      <p:ext uri="{BB962C8B-B14F-4D97-AF65-F5344CB8AC3E}">
        <p14:creationId xmlns:p14="http://schemas.microsoft.com/office/powerpoint/2010/main" val="250433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Hoje é na palestra edificante de um companheiro</a:t>
            </a:r>
            <a:endParaRPr lang="pt-BR" dirty="0"/>
          </a:p>
        </p:txBody>
      </p:sp>
      <p:pic>
        <p:nvPicPr>
          <p:cNvPr id="9" name="Imagem 8"/>
          <p:cNvPicPr>
            <a:picLocks noChangeAspect="1"/>
          </p:cNvPicPr>
          <p:nvPr/>
        </p:nvPicPr>
        <p:blipFill>
          <a:blip r:embed="rId2"/>
          <a:stretch>
            <a:fillRect/>
          </a:stretch>
        </p:blipFill>
        <p:spPr>
          <a:xfrm>
            <a:off x="962757" y="1831732"/>
            <a:ext cx="3944325" cy="2208822"/>
          </a:xfrm>
          <a:prstGeom prst="rect">
            <a:avLst/>
          </a:prstGeom>
        </p:spPr>
      </p:pic>
      <p:pic>
        <p:nvPicPr>
          <p:cNvPr id="10" name="Imagem 9"/>
          <p:cNvPicPr>
            <a:picLocks noChangeAspect="1"/>
          </p:cNvPicPr>
          <p:nvPr/>
        </p:nvPicPr>
        <p:blipFill>
          <a:blip r:embed="rId3"/>
          <a:stretch>
            <a:fillRect/>
          </a:stretch>
        </p:blipFill>
        <p:spPr>
          <a:xfrm>
            <a:off x="5279658" y="2918191"/>
            <a:ext cx="6725784" cy="2810486"/>
          </a:xfrm>
          <a:prstGeom prst="rect">
            <a:avLst/>
          </a:prstGeom>
        </p:spPr>
      </p:pic>
    </p:spTree>
    <p:extLst>
      <p:ext uri="{BB962C8B-B14F-4D97-AF65-F5344CB8AC3E}">
        <p14:creationId xmlns:p14="http://schemas.microsoft.com/office/powerpoint/2010/main" val="33218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76" y="461107"/>
            <a:ext cx="9601200" cy="593969"/>
          </a:xfrm>
        </p:spPr>
        <p:txBody>
          <a:bodyPr/>
          <a:lstStyle/>
          <a:p>
            <a:pPr algn="ctr"/>
            <a:r>
              <a:rPr lang="pt-BR" dirty="0" smtClean="0"/>
              <a:t>Amanhã, será num livro amigo</a:t>
            </a:r>
            <a:endParaRPr lang="pt-BR" dirty="0"/>
          </a:p>
        </p:txBody>
      </p:sp>
      <p:sp>
        <p:nvSpPr>
          <p:cNvPr id="3" name="Espaço Reservado para Texto 2"/>
          <p:cNvSpPr>
            <a:spLocks noGrp="1"/>
          </p:cNvSpPr>
          <p:nvPr>
            <p:ph type="body" idx="1"/>
          </p:nvPr>
        </p:nvSpPr>
        <p:spPr/>
        <p:txBody>
          <a:bodyPr/>
          <a:lstStyle/>
          <a:p>
            <a:r>
              <a:rPr lang="pt-BR" dirty="0" smtClean="0"/>
              <a:t>codificação</a:t>
            </a:r>
            <a:endParaRPr lang="pt-BR" dirty="0"/>
          </a:p>
        </p:txBody>
      </p:sp>
      <p:pic>
        <p:nvPicPr>
          <p:cNvPr id="7" name="Espaço Reservado para Conteúdo 6"/>
          <p:cNvPicPr>
            <a:picLocks noGrp="1" noChangeAspect="1"/>
          </p:cNvPicPr>
          <p:nvPr>
            <p:ph sz="half" idx="2"/>
          </p:nvPr>
        </p:nvPicPr>
        <p:blipFill>
          <a:blip r:embed="rId2"/>
          <a:stretch>
            <a:fillRect/>
          </a:stretch>
        </p:blipFill>
        <p:spPr>
          <a:xfrm>
            <a:off x="1548596" y="2625969"/>
            <a:ext cx="3818823" cy="2860431"/>
          </a:xfrm>
          <a:prstGeom prst="rect">
            <a:avLst/>
          </a:prstGeom>
        </p:spPr>
      </p:pic>
      <p:sp>
        <p:nvSpPr>
          <p:cNvPr id="5" name="Espaço Reservado para Texto 4"/>
          <p:cNvSpPr>
            <a:spLocks noGrp="1"/>
          </p:cNvSpPr>
          <p:nvPr>
            <p:ph type="body" sz="quarter" idx="3"/>
          </p:nvPr>
        </p:nvSpPr>
        <p:spPr/>
        <p:txBody>
          <a:bodyPr/>
          <a:lstStyle/>
          <a:p>
            <a:r>
              <a:rPr lang="pt-BR" dirty="0" smtClean="0"/>
              <a:t>Complementares</a:t>
            </a:r>
            <a:endParaRPr lang="pt-BR" dirty="0"/>
          </a:p>
        </p:txBody>
      </p:sp>
      <p:pic>
        <p:nvPicPr>
          <p:cNvPr id="8" name="Espaço Reservado para Conteúdo 7"/>
          <p:cNvPicPr>
            <a:picLocks noGrp="1" noChangeAspect="1"/>
          </p:cNvPicPr>
          <p:nvPr>
            <p:ph sz="quarter" idx="4"/>
          </p:nvPr>
        </p:nvPicPr>
        <p:blipFill>
          <a:blip r:embed="rId3"/>
          <a:stretch>
            <a:fillRect/>
          </a:stretch>
        </p:blipFill>
        <p:spPr>
          <a:xfrm>
            <a:off x="5915383" y="2625969"/>
            <a:ext cx="1064354" cy="1443530"/>
          </a:xfrm>
          <a:prstGeom prst="rect">
            <a:avLst/>
          </a:prstGeom>
        </p:spPr>
      </p:pic>
      <p:pic>
        <p:nvPicPr>
          <p:cNvPr id="9" name="Imagem 8"/>
          <p:cNvPicPr>
            <a:picLocks noChangeAspect="1"/>
          </p:cNvPicPr>
          <p:nvPr/>
        </p:nvPicPr>
        <p:blipFill>
          <a:blip r:embed="rId4"/>
          <a:stretch>
            <a:fillRect/>
          </a:stretch>
        </p:blipFill>
        <p:spPr>
          <a:xfrm>
            <a:off x="7092341" y="2629815"/>
            <a:ext cx="1671393" cy="1671393"/>
          </a:xfrm>
          <a:prstGeom prst="rect">
            <a:avLst/>
          </a:prstGeom>
        </p:spPr>
      </p:pic>
      <p:pic>
        <p:nvPicPr>
          <p:cNvPr id="10" name="Imagem 9"/>
          <p:cNvPicPr>
            <a:picLocks noChangeAspect="1"/>
          </p:cNvPicPr>
          <p:nvPr/>
        </p:nvPicPr>
        <p:blipFill>
          <a:blip r:embed="rId5"/>
          <a:stretch>
            <a:fillRect/>
          </a:stretch>
        </p:blipFill>
        <p:spPr>
          <a:xfrm>
            <a:off x="8763734" y="2614918"/>
            <a:ext cx="1257912" cy="1257912"/>
          </a:xfrm>
          <a:prstGeom prst="rect">
            <a:avLst/>
          </a:prstGeom>
        </p:spPr>
      </p:pic>
      <p:pic>
        <p:nvPicPr>
          <p:cNvPr id="11" name="Imagem 10"/>
          <p:cNvPicPr>
            <a:picLocks noChangeAspect="1"/>
          </p:cNvPicPr>
          <p:nvPr/>
        </p:nvPicPr>
        <p:blipFill>
          <a:blip r:embed="rId6"/>
          <a:stretch>
            <a:fillRect/>
          </a:stretch>
        </p:blipFill>
        <p:spPr>
          <a:xfrm>
            <a:off x="5784913" y="4460873"/>
            <a:ext cx="1303583" cy="1303583"/>
          </a:xfrm>
          <a:prstGeom prst="rect">
            <a:avLst/>
          </a:prstGeom>
        </p:spPr>
      </p:pic>
      <p:pic>
        <p:nvPicPr>
          <p:cNvPr id="12" name="Imagem 11"/>
          <p:cNvPicPr>
            <a:picLocks noChangeAspect="1"/>
          </p:cNvPicPr>
          <p:nvPr/>
        </p:nvPicPr>
        <p:blipFill>
          <a:blip r:embed="rId7"/>
          <a:stretch>
            <a:fillRect/>
          </a:stretch>
        </p:blipFill>
        <p:spPr>
          <a:xfrm>
            <a:off x="7775009" y="4460873"/>
            <a:ext cx="1137945" cy="1587135"/>
          </a:xfrm>
          <a:prstGeom prst="rect">
            <a:avLst/>
          </a:prstGeom>
        </p:spPr>
      </p:pic>
      <p:pic>
        <p:nvPicPr>
          <p:cNvPr id="14" name="Imagem 13"/>
          <p:cNvPicPr>
            <a:picLocks noChangeAspect="1"/>
          </p:cNvPicPr>
          <p:nvPr/>
        </p:nvPicPr>
        <p:blipFill>
          <a:blip r:embed="rId8"/>
          <a:stretch>
            <a:fillRect/>
          </a:stretch>
        </p:blipFill>
        <p:spPr>
          <a:xfrm>
            <a:off x="10021646" y="4212554"/>
            <a:ext cx="1371600" cy="1914525"/>
          </a:xfrm>
          <a:prstGeom prst="rect">
            <a:avLst/>
          </a:prstGeom>
        </p:spPr>
      </p:pic>
    </p:spTree>
    <p:extLst>
      <p:ext uri="{BB962C8B-B14F-4D97-AF65-F5344CB8AC3E}">
        <p14:creationId xmlns:p14="http://schemas.microsoft.com/office/powerpoint/2010/main" val="37598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smtClean="0"/>
              <a:t>Depois, virá por intermédio de uma dádiva aparentemente insignificante da senda.</a:t>
            </a:r>
            <a:endParaRPr lang="pt-BR" sz="2800" dirty="0"/>
          </a:p>
        </p:txBody>
      </p:sp>
      <p:pic>
        <p:nvPicPr>
          <p:cNvPr id="4" name="Espaço Reservado para Conteúdo 3"/>
          <p:cNvPicPr>
            <a:picLocks noGrp="1" noChangeAspect="1"/>
          </p:cNvPicPr>
          <p:nvPr>
            <p:ph idx="1"/>
          </p:nvPr>
        </p:nvPicPr>
        <p:blipFill>
          <a:blip r:embed="rId2"/>
          <a:stretch>
            <a:fillRect/>
          </a:stretch>
        </p:blipFill>
        <p:spPr>
          <a:xfrm>
            <a:off x="1295400" y="1987061"/>
            <a:ext cx="3821723" cy="3821723"/>
          </a:xfrm>
          <a:prstGeom prst="rect">
            <a:avLst/>
          </a:prstGeom>
        </p:spPr>
      </p:pic>
      <p:pic>
        <p:nvPicPr>
          <p:cNvPr id="3" name="Imagem 2"/>
          <p:cNvPicPr>
            <a:picLocks noChangeAspect="1"/>
          </p:cNvPicPr>
          <p:nvPr/>
        </p:nvPicPr>
        <p:blipFill>
          <a:blip r:embed="rId3"/>
          <a:stretch>
            <a:fillRect/>
          </a:stretch>
        </p:blipFill>
        <p:spPr>
          <a:xfrm>
            <a:off x="5759939" y="1987061"/>
            <a:ext cx="5743026" cy="3821723"/>
          </a:xfrm>
          <a:prstGeom prst="rect">
            <a:avLst/>
          </a:prstGeom>
        </p:spPr>
      </p:pic>
    </p:spTree>
    <p:extLst>
      <p:ext uri="{BB962C8B-B14F-4D97-AF65-F5344CB8AC3E}">
        <p14:creationId xmlns:p14="http://schemas.microsoft.com/office/powerpoint/2010/main" val="240259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6800" y="820616"/>
            <a:ext cx="9984154" cy="3934655"/>
          </a:xfrm>
        </p:spPr>
        <p:txBody>
          <a:bodyPr>
            <a:normAutofit fontScale="90000"/>
          </a:bodyPr>
          <a:lstStyle/>
          <a:p>
            <a:r>
              <a:rPr lang="pt-BR" sz="3600" dirty="0" smtClean="0"/>
              <a:t>“Se guardas,  pois, o propósito de elevação, aproveita a contribuição do céu, iluminando e santificando o templo íntimo. Mas, se a incredulidade por enquanto, te isola a mente, enovelando-te as forças no carretel do egoísmo, o enxerto de sublimação te buscará debalde, porque ainda não produzes, nos recessos do espírito,  a seiva que favorece a vida abundante.” </a:t>
            </a:r>
            <a:endParaRPr lang="pt-BR" sz="3600" dirty="0"/>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36215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consolador prometido</a:t>
            </a:r>
            <a:endParaRPr lang="pt-BR" dirty="0"/>
          </a:p>
        </p:txBody>
      </p:sp>
      <p:sp>
        <p:nvSpPr>
          <p:cNvPr id="3" name="Espaço Reservado para Conteúdo 2"/>
          <p:cNvSpPr>
            <a:spLocks noGrp="1"/>
          </p:cNvSpPr>
          <p:nvPr>
            <p:ph idx="1"/>
          </p:nvPr>
        </p:nvSpPr>
        <p:spPr/>
        <p:txBody>
          <a:bodyPr/>
          <a:lstStyle/>
          <a:p>
            <a:r>
              <a:rPr lang="pt-BR" dirty="0" smtClean="0"/>
              <a:t>S.João, 14:16. “E eu rogarei ao Pai, e ele vos dará outro Consolador, para que fique convosco para sempre.” “O Espírito de Verdade, que o Mundo não pode receber, porque não o vê  nem o conhece; mas vós o conheceis, porque habita convosco, e estará em vós.</a:t>
            </a:r>
          </a:p>
          <a:p>
            <a:r>
              <a:rPr lang="pt-BR" dirty="0" smtClean="0"/>
              <a:t>S.João, 14:26. “Mas aquele Consolador, o Espírito Santo, que o Pai enviará em meu nome, esse vos ensinará todas as coisas, e vos fará lembrar de tudo o que tenho dito.</a:t>
            </a:r>
          </a:p>
          <a:p>
            <a:r>
              <a:rPr lang="pt-BR" dirty="0" smtClean="0"/>
              <a:t>S.João, 16:13. “Mas quando vier aquele Espírito de Verdade, ele vos guiara em toda a verdade; porque não falará de si mesmo, mas dirá tudo o que tiver ouvido, e vos anunciará o que há de vir.”</a:t>
            </a:r>
          </a:p>
          <a:p>
            <a:endParaRPr lang="pt-BR"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000" y="296984"/>
            <a:ext cx="9601200" cy="711200"/>
          </a:xfrm>
        </p:spPr>
        <p:txBody>
          <a:bodyPr>
            <a:normAutofit/>
          </a:bodyPr>
          <a:lstStyle/>
          <a:p>
            <a:r>
              <a:rPr lang="pt-BR" dirty="0" smtClean="0"/>
              <a:t>........esse </a:t>
            </a:r>
            <a:r>
              <a:rPr lang="pt-BR" dirty="0"/>
              <a:t>vos ensinará todas as coisas</a:t>
            </a:r>
            <a:r>
              <a:rPr lang="pt-BR" dirty="0" smtClean="0"/>
              <a:t>,.....</a:t>
            </a:r>
            <a:endParaRPr lang="pt-BR" dirty="0"/>
          </a:p>
        </p:txBody>
      </p:sp>
      <p:pic>
        <p:nvPicPr>
          <p:cNvPr id="4" name="Espaço Reservado para Conteúdo 3" descr="http://www.espiritodolivro.com/images/boanov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1910" y="2600080"/>
            <a:ext cx="1362705" cy="1971920"/>
          </a:xfrm>
          <a:prstGeom prst="rect">
            <a:avLst/>
          </a:prstGeom>
          <a:noFill/>
          <a:ln>
            <a:noFill/>
          </a:ln>
        </p:spPr>
      </p:pic>
      <p:pic>
        <p:nvPicPr>
          <p:cNvPr id="5" name="Imagem 4" descr="Resultado de imagem para caminho verdade e vida"/>
          <p:cNvPicPr/>
          <p:nvPr/>
        </p:nvPicPr>
        <p:blipFill>
          <a:blip r:embed="rId3">
            <a:extLst>
              <a:ext uri="{28A0092B-C50C-407E-A947-70E740481C1C}">
                <a14:useLocalDpi xmlns:a14="http://schemas.microsoft.com/office/drawing/2010/main" val="0"/>
              </a:ext>
            </a:extLst>
          </a:blip>
          <a:srcRect/>
          <a:stretch>
            <a:fillRect/>
          </a:stretch>
        </p:blipFill>
        <p:spPr bwMode="auto">
          <a:xfrm>
            <a:off x="2695782" y="2042933"/>
            <a:ext cx="1391664" cy="1935097"/>
          </a:xfrm>
          <a:prstGeom prst="rect">
            <a:avLst/>
          </a:prstGeom>
          <a:noFill/>
          <a:ln>
            <a:noFill/>
          </a:ln>
        </p:spPr>
      </p:pic>
      <p:pic>
        <p:nvPicPr>
          <p:cNvPr id="6" name="Imagem 5" descr="https://sebodomessias.com.br/imagens/produtos/7/78423_697.jpg"/>
          <p:cNvPicPr/>
          <p:nvPr/>
        </p:nvPicPr>
        <p:blipFill>
          <a:blip r:embed="rId4">
            <a:extLst>
              <a:ext uri="{28A0092B-C50C-407E-A947-70E740481C1C}">
                <a14:useLocalDpi xmlns:a14="http://schemas.microsoft.com/office/drawing/2010/main" val="0"/>
              </a:ext>
            </a:extLst>
          </a:blip>
          <a:srcRect/>
          <a:stretch>
            <a:fillRect/>
          </a:stretch>
        </p:blipFill>
        <p:spPr bwMode="auto">
          <a:xfrm>
            <a:off x="4623354" y="3817024"/>
            <a:ext cx="1642110" cy="2280285"/>
          </a:xfrm>
          <a:prstGeom prst="rect">
            <a:avLst/>
          </a:prstGeom>
          <a:noFill/>
          <a:ln>
            <a:noFill/>
          </a:ln>
        </p:spPr>
      </p:pic>
      <p:pic>
        <p:nvPicPr>
          <p:cNvPr id="7" name="Imagem 6" descr="http://1.bp.blogspot.com/-RbwvvPNAHfM/UzmHx46nvxI/AAAAAAAAJM4/xIJDXqcRtss/s1600/images+(1).jpg"/>
          <p:cNvPicPr/>
          <p:nvPr/>
        </p:nvPicPr>
        <p:blipFill>
          <a:blip r:embed="rId5">
            <a:extLst>
              <a:ext uri="{28A0092B-C50C-407E-A947-70E740481C1C}">
                <a14:useLocalDpi xmlns:a14="http://schemas.microsoft.com/office/drawing/2010/main" val="0"/>
              </a:ext>
            </a:extLst>
          </a:blip>
          <a:srcRect/>
          <a:stretch>
            <a:fillRect/>
          </a:stretch>
        </p:blipFill>
        <p:spPr bwMode="auto">
          <a:xfrm>
            <a:off x="6965442" y="2042934"/>
            <a:ext cx="1412649" cy="1935096"/>
          </a:xfrm>
          <a:prstGeom prst="rect">
            <a:avLst/>
          </a:prstGeom>
          <a:noFill/>
          <a:ln>
            <a:noFill/>
          </a:ln>
        </p:spPr>
      </p:pic>
      <p:pic>
        <p:nvPicPr>
          <p:cNvPr id="8" name="Imagem 7" descr="https://skoob.s3.amazonaws.com/livros/21936/VINHA_DE_LUZ_1314872786B.jpg"/>
          <p:cNvPicPr/>
          <p:nvPr/>
        </p:nvPicPr>
        <p:blipFill>
          <a:blip r:embed="rId6">
            <a:extLst>
              <a:ext uri="{28A0092B-C50C-407E-A947-70E740481C1C}">
                <a14:useLocalDpi xmlns:a14="http://schemas.microsoft.com/office/drawing/2010/main" val="0"/>
              </a:ext>
            </a:extLst>
          </a:blip>
          <a:srcRect/>
          <a:stretch>
            <a:fillRect/>
          </a:stretch>
        </p:blipFill>
        <p:spPr bwMode="auto">
          <a:xfrm>
            <a:off x="4808449" y="1696612"/>
            <a:ext cx="1271920" cy="1790513"/>
          </a:xfrm>
          <a:prstGeom prst="rect">
            <a:avLst/>
          </a:prstGeom>
          <a:noFill/>
          <a:ln>
            <a:noFill/>
          </a:ln>
        </p:spPr>
      </p:pic>
      <p:pic>
        <p:nvPicPr>
          <p:cNvPr id="9" name="Imagem 8" descr="https://encrypted-tbn3.gstatic.com/images?q=tbn:ANd9GcTKW6cmk46C0K9ZUsFAR-RjoA9kwHvqRr0sVmrI7cyVcU6loB_MxkV7Gg"/>
          <p:cNvPicPr/>
          <p:nvPr/>
        </p:nvPicPr>
        <p:blipFill>
          <a:blip r:embed="rId7">
            <a:extLst>
              <a:ext uri="{28A0092B-C50C-407E-A947-70E740481C1C}">
                <a14:useLocalDpi xmlns:a14="http://schemas.microsoft.com/office/drawing/2010/main" val="0"/>
              </a:ext>
            </a:extLst>
          </a:blip>
          <a:srcRect/>
          <a:stretch>
            <a:fillRect/>
          </a:stretch>
        </p:blipFill>
        <p:spPr bwMode="auto">
          <a:xfrm>
            <a:off x="9114265" y="2600080"/>
            <a:ext cx="1428689" cy="1971920"/>
          </a:xfrm>
          <a:prstGeom prst="rect">
            <a:avLst/>
          </a:prstGeom>
          <a:noFill/>
          <a:ln>
            <a:noFill/>
          </a:ln>
        </p:spPr>
      </p:pic>
    </p:spTree>
    <p:extLst>
      <p:ext uri="{BB962C8B-B14F-4D97-AF65-F5344CB8AC3E}">
        <p14:creationId xmlns:p14="http://schemas.microsoft.com/office/powerpoint/2010/main" val="54015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Enxertia Divina</a:t>
            </a:r>
            <a:endParaRPr lang="pt-BR" dirty="0"/>
          </a:p>
        </p:txBody>
      </p:sp>
      <p:sp>
        <p:nvSpPr>
          <p:cNvPr id="3" name="Subtítulo 2"/>
          <p:cNvSpPr>
            <a:spLocks noGrp="1"/>
          </p:cNvSpPr>
          <p:nvPr>
            <p:ph type="subTitle" idx="1"/>
          </p:nvPr>
        </p:nvSpPr>
        <p:spPr/>
        <p:txBody>
          <a:bodyPr/>
          <a:lstStyle/>
          <a:p>
            <a:r>
              <a:rPr lang="pt-BR" dirty="0" smtClean="0"/>
              <a:t>Fonte Viva (78) – Emmanuel – Francisco Cândido Xavier</a:t>
            </a:r>
            <a:endParaRPr lang="pt-BR" dirty="0"/>
          </a:p>
        </p:txBody>
      </p:sp>
      <p:pic>
        <p:nvPicPr>
          <p:cNvPr id="4" name="Imagem 3" descr="https://sebodomessias.com.br/imagens/produtos/7/78423_69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8399" y="4548554"/>
            <a:ext cx="590061" cy="1059119"/>
          </a:xfrm>
          <a:prstGeom prst="rect">
            <a:avLst/>
          </a:prstGeom>
          <a:noFill/>
          <a:ln>
            <a:noFill/>
          </a:ln>
        </p:spPr>
      </p:pic>
      <p:pic>
        <p:nvPicPr>
          <p:cNvPr id="5" name="Imagem 4"/>
          <p:cNvPicPr>
            <a:picLocks noChangeAspect="1"/>
          </p:cNvPicPr>
          <p:nvPr/>
        </p:nvPicPr>
        <p:blipFill>
          <a:blip r:embed="rId3"/>
          <a:stretch>
            <a:fillRect/>
          </a:stretch>
        </p:blipFill>
        <p:spPr>
          <a:xfrm>
            <a:off x="4564185" y="816043"/>
            <a:ext cx="1659914" cy="2266739"/>
          </a:xfrm>
          <a:prstGeom prst="rect">
            <a:avLst/>
          </a:prstGeom>
        </p:spPr>
      </p:pic>
    </p:spTree>
    <p:extLst>
      <p:ext uri="{BB962C8B-B14F-4D97-AF65-F5344CB8AC3E}">
        <p14:creationId xmlns:p14="http://schemas.microsoft.com/office/powerpoint/2010/main" val="269039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t>Romanos, 11:23.</a:t>
            </a:r>
            <a:endParaRPr lang="pt-BR" sz="4800" dirty="0"/>
          </a:p>
        </p:txBody>
      </p:sp>
      <p:sp>
        <p:nvSpPr>
          <p:cNvPr id="3" name="Espaço Reservado para Conteúdo 2"/>
          <p:cNvSpPr>
            <a:spLocks noGrp="1"/>
          </p:cNvSpPr>
          <p:nvPr>
            <p:ph idx="1"/>
          </p:nvPr>
        </p:nvSpPr>
        <p:spPr>
          <a:xfrm>
            <a:off x="1464407" y="2313354"/>
            <a:ext cx="9263185" cy="2430585"/>
          </a:xfrm>
        </p:spPr>
        <p:txBody>
          <a:bodyPr/>
          <a:lstStyle/>
          <a:p>
            <a:r>
              <a:rPr lang="pt-BR" sz="4000" dirty="0" smtClean="0"/>
              <a:t>‘”Se não permanecerem na incredulidade, serão enxertados; porque poderoso é Deus para os tornar a enxertar.”</a:t>
            </a:r>
          </a:p>
          <a:p>
            <a:pPr marL="45720" indent="0">
              <a:buNone/>
            </a:pPr>
            <a:endParaRPr lang="pt-BR" dirty="0"/>
          </a:p>
        </p:txBody>
      </p:sp>
    </p:spTree>
    <p:extLst>
      <p:ext uri="{BB962C8B-B14F-4D97-AF65-F5344CB8AC3E}">
        <p14:creationId xmlns:p14="http://schemas.microsoft.com/office/powerpoint/2010/main" val="14935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smtClean="0"/>
              <a:t>“Toda criatura, em verdade, é uma planta espiritual, objeto de minucioso cuidado por parte do Divino Semeador”</a:t>
            </a:r>
            <a:endParaRPr lang="pt-BR" sz="2400" dirty="0"/>
          </a:p>
        </p:txBody>
      </p:sp>
      <p:pic>
        <p:nvPicPr>
          <p:cNvPr id="4" name="Espaço Reservado para Conteúdo 3" descr="Resultado de imagem para oliveira germinaçã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4765" y="1897062"/>
            <a:ext cx="3704003" cy="3151676"/>
          </a:xfrm>
          <a:prstGeom prst="rect">
            <a:avLst/>
          </a:prstGeom>
          <a:noFill/>
          <a:ln>
            <a:noFill/>
          </a:ln>
        </p:spPr>
      </p:pic>
      <p:sp>
        <p:nvSpPr>
          <p:cNvPr id="5" name="AutoShape 2" descr="Resultado de imagem para corpo espírito e perispirito"/>
          <p:cNvSpPr>
            <a:spLocks noChangeAspect="1" noChangeArrowheads="1"/>
          </p:cNvSpPr>
          <p:nvPr/>
        </p:nvSpPr>
        <p:spPr bwMode="auto">
          <a:xfrm>
            <a:off x="7720866" y="3093853"/>
            <a:ext cx="1196789" cy="11967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97062"/>
            <a:ext cx="3935675" cy="3151676"/>
          </a:xfrm>
          <a:prstGeom prst="rect">
            <a:avLst/>
          </a:prstGeom>
        </p:spPr>
      </p:pic>
    </p:spTree>
    <p:extLst>
      <p:ext uri="{BB962C8B-B14F-4D97-AF65-F5344CB8AC3E}">
        <p14:creationId xmlns:p14="http://schemas.microsoft.com/office/powerpoint/2010/main" val="307189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smtClean="0"/>
              <a:t>“Cada homem, qual ocorre ao vegetal, apresenta diferenciados períodos na existência.”</a:t>
            </a:r>
            <a:endParaRPr lang="pt-BR" sz="2400" dirty="0"/>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668759" y="1910616"/>
            <a:ext cx="2768600" cy="19775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m para plantas intempé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421" y="4073838"/>
            <a:ext cx="3919276" cy="195963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4"/>
          <a:stretch>
            <a:fillRect/>
          </a:stretch>
        </p:blipFill>
        <p:spPr>
          <a:xfrm>
            <a:off x="7776308" y="4073838"/>
            <a:ext cx="2971760" cy="1959639"/>
          </a:xfrm>
          <a:prstGeom prst="rect">
            <a:avLst/>
          </a:prstGeom>
        </p:spPr>
      </p:pic>
      <p:pic>
        <p:nvPicPr>
          <p:cNvPr id="12" name="Imagem 11"/>
          <p:cNvPicPr>
            <a:picLocks noChangeAspect="1"/>
          </p:cNvPicPr>
          <p:nvPr/>
        </p:nvPicPr>
        <p:blipFill>
          <a:blip r:embed="rId5"/>
          <a:stretch>
            <a:fillRect/>
          </a:stretch>
        </p:blipFill>
        <p:spPr>
          <a:xfrm>
            <a:off x="7649793" y="1910616"/>
            <a:ext cx="3224789" cy="1977571"/>
          </a:xfrm>
          <a:prstGeom prst="rect">
            <a:avLst/>
          </a:prstGeom>
        </p:spPr>
      </p:pic>
      <p:pic>
        <p:nvPicPr>
          <p:cNvPr id="13" name="Imagem 12"/>
          <p:cNvPicPr>
            <a:picLocks noChangeAspect="1"/>
          </p:cNvPicPr>
          <p:nvPr/>
        </p:nvPicPr>
        <p:blipFill>
          <a:blip r:embed="rId6"/>
          <a:stretch>
            <a:fillRect/>
          </a:stretch>
        </p:blipFill>
        <p:spPr>
          <a:xfrm>
            <a:off x="4573831" y="1910616"/>
            <a:ext cx="2809875" cy="1628775"/>
          </a:xfrm>
          <a:prstGeom prst="rect">
            <a:avLst/>
          </a:prstGeom>
        </p:spPr>
      </p:pic>
      <p:pic>
        <p:nvPicPr>
          <p:cNvPr id="14" name="Imagem 13"/>
          <p:cNvPicPr>
            <a:picLocks noChangeAspect="1"/>
          </p:cNvPicPr>
          <p:nvPr/>
        </p:nvPicPr>
        <p:blipFill>
          <a:blip r:embed="rId7"/>
          <a:stretch>
            <a:fillRect/>
          </a:stretch>
        </p:blipFill>
        <p:spPr>
          <a:xfrm>
            <a:off x="5302250" y="4073838"/>
            <a:ext cx="2184505" cy="1361470"/>
          </a:xfrm>
          <a:prstGeom prst="rect">
            <a:avLst/>
          </a:prstGeom>
        </p:spPr>
      </p:pic>
    </p:spTree>
    <p:extLst>
      <p:ext uri="{BB962C8B-B14F-4D97-AF65-F5344CB8AC3E}">
        <p14:creationId xmlns:p14="http://schemas.microsoft.com/office/powerpoint/2010/main" val="304707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1800" dirty="0" smtClean="0"/>
              <a:t>“Sementeira, germinação, adubação, desenvolvimento, utilidade, florescência, frutificação, colheita...</a:t>
            </a:r>
            <a:br>
              <a:rPr lang="pt-BR" sz="1800" dirty="0" smtClean="0"/>
            </a:br>
            <a:r>
              <a:rPr lang="pt-BR" sz="1800" dirty="0" smtClean="0"/>
              <a:t>Nas vésperas do fruto, desvela-se o pomicultor, com mais carinho, pelo aprimoramento da árvore.” </a:t>
            </a:r>
            <a:endParaRPr lang="pt-BR" sz="1800" dirty="0"/>
          </a:p>
        </p:txBody>
      </p:sp>
      <p:pic>
        <p:nvPicPr>
          <p:cNvPr id="4" name="Espaço Reservado para Conteúdo 3" descr="Resultado de imagem para oliveira sementeir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789" y="1639154"/>
            <a:ext cx="2619375" cy="1743075"/>
          </a:xfrm>
          <a:prstGeom prst="rect">
            <a:avLst/>
          </a:prstGeom>
          <a:noFill/>
          <a:ln>
            <a:noFill/>
          </a:ln>
        </p:spPr>
      </p:pic>
      <p:pic>
        <p:nvPicPr>
          <p:cNvPr id="3074" name="Picture 2" descr="Resultado de imagem para germinação passo a pas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667" y="1639154"/>
            <a:ext cx="2171700" cy="21050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sultado de imagem para adubaç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p:cNvPicPr>
            <a:picLocks noChangeAspect="1"/>
          </p:cNvPicPr>
          <p:nvPr/>
        </p:nvPicPr>
        <p:blipFill>
          <a:blip r:embed="rId4"/>
          <a:stretch>
            <a:fillRect/>
          </a:stretch>
        </p:blipFill>
        <p:spPr>
          <a:xfrm>
            <a:off x="5799870" y="1639154"/>
            <a:ext cx="2619375" cy="1743075"/>
          </a:xfrm>
          <a:prstGeom prst="rect">
            <a:avLst/>
          </a:prstGeom>
        </p:spPr>
      </p:pic>
      <p:pic>
        <p:nvPicPr>
          <p:cNvPr id="7" name="Imagem 6"/>
          <p:cNvPicPr>
            <a:picLocks noChangeAspect="1"/>
          </p:cNvPicPr>
          <p:nvPr/>
        </p:nvPicPr>
        <p:blipFill>
          <a:blip r:embed="rId5"/>
          <a:stretch>
            <a:fillRect/>
          </a:stretch>
        </p:blipFill>
        <p:spPr>
          <a:xfrm>
            <a:off x="8772158" y="1639153"/>
            <a:ext cx="2619375" cy="1743075"/>
          </a:xfrm>
          <a:prstGeom prst="rect">
            <a:avLst/>
          </a:prstGeom>
        </p:spPr>
      </p:pic>
      <p:pic>
        <p:nvPicPr>
          <p:cNvPr id="8" name="Imagem 7"/>
          <p:cNvPicPr>
            <a:picLocks noChangeAspect="1"/>
          </p:cNvPicPr>
          <p:nvPr/>
        </p:nvPicPr>
        <p:blipFill>
          <a:blip r:embed="rId6"/>
          <a:stretch>
            <a:fillRect/>
          </a:stretch>
        </p:blipFill>
        <p:spPr>
          <a:xfrm>
            <a:off x="659789" y="3750529"/>
            <a:ext cx="2609850" cy="1752600"/>
          </a:xfrm>
          <a:prstGeom prst="rect">
            <a:avLst/>
          </a:prstGeom>
        </p:spPr>
      </p:pic>
      <p:pic>
        <p:nvPicPr>
          <p:cNvPr id="9" name="Imagem 8"/>
          <p:cNvPicPr>
            <a:picLocks noChangeAspect="1"/>
          </p:cNvPicPr>
          <p:nvPr/>
        </p:nvPicPr>
        <p:blipFill>
          <a:blip r:embed="rId7"/>
          <a:stretch>
            <a:fillRect/>
          </a:stretch>
        </p:blipFill>
        <p:spPr>
          <a:xfrm>
            <a:off x="4104420" y="3744180"/>
            <a:ext cx="4621942" cy="1820374"/>
          </a:xfrm>
          <a:prstGeom prst="rect">
            <a:avLst/>
          </a:prstGeom>
        </p:spPr>
      </p:pic>
      <p:pic>
        <p:nvPicPr>
          <p:cNvPr id="10" name="Imagem 9"/>
          <p:cNvPicPr>
            <a:picLocks noChangeAspect="1"/>
          </p:cNvPicPr>
          <p:nvPr/>
        </p:nvPicPr>
        <p:blipFill>
          <a:blip r:embed="rId8"/>
          <a:stretch>
            <a:fillRect/>
          </a:stretch>
        </p:blipFill>
        <p:spPr>
          <a:xfrm>
            <a:off x="8903677" y="3741004"/>
            <a:ext cx="2590800" cy="1762125"/>
          </a:xfrm>
          <a:prstGeom prst="rect">
            <a:avLst/>
          </a:prstGeom>
        </p:spPr>
      </p:pic>
    </p:spTree>
    <p:extLst>
      <p:ext uri="{BB962C8B-B14F-4D97-AF65-F5344CB8AC3E}">
        <p14:creationId xmlns:p14="http://schemas.microsoft.com/office/powerpoint/2010/main" val="115035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É imprescindível haja fartura e proveito.</a:t>
            </a:r>
            <a:endParaRPr lang="pt-BR" dirty="0"/>
          </a:p>
        </p:txBody>
      </p:sp>
      <p:pic>
        <p:nvPicPr>
          <p:cNvPr id="8" name="Espaço Reservado para Conteúdo 7"/>
          <p:cNvPicPr>
            <a:picLocks noGrp="1" noChangeAspect="1"/>
          </p:cNvPicPr>
          <p:nvPr>
            <p:ph sz="half" idx="2"/>
          </p:nvPr>
        </p:nvPicPr>
        <p:blipFill>
          <a:blip r:embed="rId2"/>
          <a:stretch>
            <a:fillRect/>
          </a:stretch>
        </p:blipFill>
        <p:spPr>
          <a:xfrm>
            <a:off x="6352969" y="1968256"/>
            <a:ext cx="5105671" cy="3385282"/>
          </a:xfrm>
          <a:prstGeom prst="rect">
            <a:avLst/>
          </a:prstGeom>
        </p:spPr>
      </p:pic>
      <p:pic>
        <p:nvPicPr>
          <p:cNvPr id="4098" name="Picture 2" descr="https://encrypted-tbn3.gstatic.com/images?q=tbn:ANd9GcT3Wj9PHoHMX5oYAifzppMByNA6G6sXeuI-_kUJ2OBi_XENlL-AHkT_OJSx"/>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3579" y="1968256"/>
            <a:ext cx="2800350" cy="16287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sultado de imagem para fartu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p:cNvPicPr>
            <a:picLocks noChangeAspect="1"/>
          </p:cNvPicPr>
          <p:nvPr/>
        </p:nvPicPr>
        <p:blipFill>
          <a:blip r:embed="rId4"/>
          <a:stretch>
            <a:fillRect/>
          </a:stretch>
        </p:blipFill>
        <p:spPr>
          <a:xfrm>
            <a:off x="3495064" y="1968256"/>
            <a:ext cx="2286000" cy="1790700"/>
          </a:xfrm>
          <a:prstGeom prst="rect">
            <a:avLst/>
          </a:prstGeom>
        </p:spPr>
      </p:pic>
      <p:pic>
        <p:nvPicPr>
          <p:cNvPr id="7" name="Imagem 6"/>
          <p:cNvPicPr>
            <a:picLocks noChangeAspect="1"/>
          </p:cNvPicPr>
          <p:nvPr/>
        </p:nvPicPr>
        <p:blipFill>
          <a:blip r:embed="rId5"/>
          <a:stretch>
            <a:fillRect/>
          </a:stretch>
        </p:blipFill>
        <p:spPr>
          <a:xfrm>
            <a:off x="1703754" y="3825875"/>
            <a:ext cx="2466975" cy="1847850"/>
          </a:xfrm>
          <a:prstGeom prst="rect">
            <a:avLst/>
          </a:prstGeom>
        </p:spPr>
      </p:pic>
    </p:spTree>
    <p:extLst>
      <p:ext uri="{BB962C8B-B14F-4D97-AF65-F5344CB8AC3E}">
        <p14:creationId xmlns:p14="http://schemas.microsoft.com/office/powerpoint/2010/main" val="95426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LineBusiness_16x9_TP103031021">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de negócios com linha vermelha (widescreen)</Template>
  <TotalTime>0</TotalTime>
  <Words>492</Words>
  <Application>Microsoft Office PowerPoint</Application>
  <PresentationFormat>Widescreen</PresentationFormat>
  <Paragraphs>26</Paragraphs>
  <Slides>18</Slides>
  <Notes>0</Notes>
  <HiddenSlides>1</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Cambria</vt:lpstr>
      <vt:lpstr>RedLineBusiness_16x9_TP103031021</vt:lpstr>
      <vt:lpstr>Vade Mecum espírita projeto áudio visual</vt:lpstr>
      <vt:lpstr>O consolador prometido</vt:lpstr>
      <vt:lpstr>........esse vos ensinará todas as coisas,.....</vt:lpstr>
      <vt:lpstr>Enxertia Divina</vt:lpstr>
      <vt:lpstr>Romanos, 11:23.</vt:lpstr>
      <vt:lpstr>“Toda criatura, em verdade, é uma planta espiritual, objeto de minucioso cuidado por parte do Divino Semeador”</vt:lpstr>
      <vt:lpstr>“Cada homem, qual ocorre ao vegetal, apresenta diferenciados períodos na existência.”</vt:lpstr>
      <vt:lpstr>“Sementeira, germinação, adubação, desenvolvimento, utilidade, florescência, frutificação, colheita... Nas vésperas do fruto, desvela-se o pomicultor, com mais carinho, pelo aprimoramento da árvore.” </vt:lpstr>
      <vt:lpstr>É imprescindível haja fartura e proveito.</vt:lpstr>
      <vt:lpstr>Na luta espiritual, em identidade de circunstâncias, o senhor adota iguais normas para conosco.</vt:lpstr>
      <vt:lpstr>Atingindo o conhecimento, a razão e a experiência, o Pomicultor celeste nos confere preciosos recursos de enxertia espiritual, com vistas a nossa sublimação para a vida eterna.</vt:lpstr>
      <vt:lpstr>Apresentação do PowerPoint</vt:lpstr>
      <vt:lpstr>Repara, atentamente, quantas vezes te convoca o sublime semeador ao engrandecimento de ti mesmo.</vt:lpstr>
      <vt:lpstr>A enxertia do alto procura-nos através de mil modos</vt:lpstr>
      <vt:lpstr>Hoje é na palestra edificante de um companheiro</vt:lpstr>
      <vt:lpstr>Amanhã, será num livro amigo</vt:lpstr>
      <vt:lpstr>Depois, virá por intermédio de uma dádiva aparentemente insignificante da senda.</vt:lpstr>
      <vt:lpstr>“Se guardas,  pois, o propósito de elevação, aproveita a contribuição do céu, iluminando e santificando o templo íntimo. Mas, se a incredulidade por enquanto, te isola a mente, enovelando-te as forças no carretel do egoísmo, o enxerto de sublimação te buscará debalde, porque ainda não produzes, nos recessos do espírito,  a seiva que favorece a vida abundante.”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2015-09-03T18:12:21Z</dcterms:created>
  <dcterms:modified xsi:type="dcterms:W3CDTF">2015-09-23T01:46:38Z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