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8"/>
  </p:notesMasterIdLst>
  <p:handoutMasterIdLst>
    <p:handoutMasterId r:id="rId19"/>
  </p:handoutMasterIdLst>
  <p:sldIdLst>
    <p:sldId id="294" r:id="rId3"/>
    <p:sldId id="296" r:id="rId4"/>
    <p:sldId id="267" r:id="rId5"/>
    <p:sldId id="279" r:id="rId6"/>
    <p:sldId id="278" r:id="rId7"/>
    <p:sldId id="295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8" r:id="rId16"/>
    <p:sldId id="29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 varScale="1">
        <p:scale>
          <a:sx n="86" d="100"/>
          <a:sy n="86" d="100"/>
        </p:scale>
        <p:origin x="282" y="9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266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pt-BR" smtClean="0"/>
              <a:pPr/>
              <a:t>12/05/2017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pt-BR" smtClean="0"/>
              <a:pPr/>
              <a:t>12/05/2017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pt-BR" dirty="0"/>
          </a:p>
        </p:txBody>
      </p:sp>
      <p:sp>
        <p:nvSpPr>
          <p:cNvPr id="8" name="Retângulo 7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Retângulo 8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41054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9" name="Retângulo 8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tângulo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10" name="Retângulo 9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tângulo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51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10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png"/><Relationship Id="rId7" Type="http://schemas.openxmlformats.org/officeDocument/2006/relationships/image" Target="../media/image55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hyperlink" Target="http://www.twitter.com/vmespirita" TargetMode="External"/><Relationship Id="rId7" Type="http://schemas.openxmlformats.org/officeDocument/2006/relationships/hyperlink" Target="http://www.portaldifusora.com.br/" TargetMode="External"/><Relationship Id="rId2" Type="http://schemas.openxmlformats.org/officeDocument/2006/relationships/hyperlink" Target="http://www.vademecumespirita.com.br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uniaoradioweb.com.br/" TargetMode="External"/><Relationship Id="rId5" Type="http://schemas.openxmlformats.org/officeDocument/2006/relationships/hyperlink" Target="http://www.radiobrasilsbo.com.br/" TargetMode="External"/><Relationship Id="rId4" Type="http://schemas.openxmlformats.org/officeDocument/2006/relationships/hyperlink" Target="http://www.facebook.com/vademecumespirita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Vade Mecum espírita projeto áudio visual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apresentações</a:t>
            </a:r>
          </a:p>
        </p:txBody>
      </p:sp>
    </p:spTree>
    <p:extLst>
      <p:ext uri="{BB962C8B-B14F-4D97-AF65-F5344CB8AC3E}">
        <p14:creationId xmlns:p14="http://schemas.microsoft.com/office/powerpoint/2010/main" val="53179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/>
              <a:t>Afirma-se a grande </a:t>
            </a:r>
            <a:r>
              <a:rPr lang="pt-BR" dirty="0" err="1"/>
              <a:t>revalação</a:t>
            </a:r>
            <a:r>
              <a:rPr lang="pt-BR" dirty="0"/>
              <a:t> de amor em tudo</a:t>
            </a:r>
          </a:p>
        </p:txBody>
      </p:sp>
      <p:sp>
        <p:nvSpPr>
          <p:cNvPr id="5" name="AutoShape 4" descr="Resultado de imagem para fartu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164" y="1698381"/>
            <a:ext cx="2628900" cy="1743075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977" y="1726955"/>
            <a:ext cx="2705100" cy="1685925"/>
          </a:xfrm>
          <a:prstGeom prst="rect">
            <a:avLst/>
          </a:prstGeom>
        </p:spPr>
      </p:pic>
      <p:pic>
        <p:nvPicPr>
          <p:cNvPr id="2058" name="Picture 10" descr="Resultado de imagem para amor anima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820" y="1726955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Resultado de imagem para amor animai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833" y="172695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Resultado de imagem para amor animai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64" y="3727694"/>
            <a:ext cx="253365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Resultado de imagem para amor animai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064" y="3560639"/>
            <a:ext cx="18478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Resultado de imagem para amor animai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914" y="3784476"/>
            <a:ext cx="2257425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Resultado de imagem para famíli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204" y="4207788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26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723" y="71189"/>
            <a:ext cx="10902462" cy="7189304"/>
          </a:xfrm>
          <a:prstGeom prst="rect">
            <a:avLst/>
          </a:prstGeom>
        </p:spPr>
      </p:pic>
      <p:sp>
        <p:nvSpPr>
          <p:cNvPr id="16" name="Retângulo 15"/>
          <p:cNvSpPr/>
          <p:nvPr/>
        </p:nvSpPr>
        <p:spPr>
          <a:xfrm>
            <a:off x="5378641" y="71189"/>
            <a:ext cx="62975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600" dirty="0">
                <a:solidFill>
                  <a:schemeClr val="bg1"/>
                </a:solidFill>
              </a:rPr>
              <a:t>No entanto, quando o Pai convoca os filhos à cooperação nas suas obras, eis que muita vez se salientam os ingratos, que convertem os favores recebidos, não em deveres nobres e construtivos, mas em novas exigências; então faz-se preciso que o coração se lhes endureça cada vez mais, porque, fora do equilíbrio, encontrarão o sofrimento na restauração indispensável das leis externas desse mesmo amor divino. quando nada enxergam além dos aspectos materiais da paisagem transitória, sobrevém, inopinadamente, a luta depuradora.</a:t>
            </a:r>
          </a:p>
        </p:txBody>
      </p:sp>
    </p:spTree>
    <p:extLst>
      <p:ext uri="{BB962C8B-B14F-4D97-AF65-F5344CB8AC3E}">
        <p14:creationId xmlns:p14="http://schemas.microsoft.com/office/powerpoint/2010/main" val="15186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0" y="265723"/>
            <a:ext cx="9601200" cy="836246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É quando jesus chega e opera a cura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290" y="1311066"/>
            <a:ext cx="2762250" cy="1657350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2375" y="1311066"/>
            <a:ext cx="2333625" cy="1962150"/>
          </a:xfrm>
          <a:prstGeom prst="rect">
            <a:avLst/>
          </a:prstGeom>
        </p:spPr>
      </p:pic>
      <p:pic>
        <p:nvPicPr>
          <p:cNvPr id="4102" name="Picture 6" descr="Resultado de imagem para o filho pródi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369" y="1311066"/>
            <a:ext cx="2314575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Resultado de imagem para o filho pródi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498" y="1272269"/>
            <a:ext cx="1857375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Resultado de imagem para maria de magdal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90" y="3341321"/>
            <a:ext cx="1857375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42613" y="3726370"/>
            <a:ext cx="2524125" cy="1809750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26708" y="3726370"/>
            <a:ext cx="2038350" cy="2247900"/>
          </a:xfrm>
          <a:prstGeom prst="rect">
            <a:avLst/>
          </a:prstGeom>
        </p:spPr>
      </p:pic>
      <p:pic>
        <p:nvPicPr>
          <p:cNvPr id="4112" name="Picture 16" descr="Resultado de imagem para zaqueu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486" y="3726370"/>
            <a:ext cx="2571750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40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Só então torna o ingrato à compreensão da magnanimidade divina</a:t>
            </a:r>
          </a:p>
        </p:txBody>
      </p:sp>
      <p:pic>
        <p:nvPicPr>
          <p:cNvPr id="5122" name="Picture 2" descr="Resultado de imagem para magnanimidade div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398" y="1893399"/>
            <a:ext cx="2615588" cy="2094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esultado de imagem para magnanimidade divi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368" y="1893399"/>
            <a:ext cx="2828925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Resultado de imagem para magnanimidade divin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398" y="4177323"/>
            <a:ext cx="2886075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7675" y="1893399"/>
            <a:ext cx="2962275" cy="1543050"/>
          </a:xfrm>
          <a:prstGeom prst="rect">
            <a:avLst/>
          </a:prstGeom>
        </p:spPr>
      </p:pic>
      <p:pic>
        <p:nvPicPr>
          <p:cNvPr id="5130" name="Picture 10" descr="Resultado de imagem para generosidad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646" y="3805848"/>
            <a:ext cx="2929304" cy="195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Resultado de imagem para generosidad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449" y="3812435"/>
            <a:ext cx="2938688" cy="195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18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26661" y="307801"/>
            <a:ext cx="9601200" cy="1143000"/>
          </a:xfrm>
        </p:spPr>
        <p:txBody>
          <a:bodyPr>
            <a:noAutofit/>
          </a:bodyPr>
          <a:lstStyle/>
          <a:p>
            <a:pPr algn="ctr"/>
            <a:r>
              <a:rPr lang="pt-BR" sz="2800" dirty="0"/>
              <a:t>O amor equilibra, a dor restaura. É por isso que ouvimos muitas vezes: nunca teria acreditado em deus se não houvesse sofrido.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483" y="1966667"/>
            <a:ext cx="2143125" cy="2143125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3910" y="3533067"/>
            <a:ext cx="3095590" cy="2054346"/>
          </a:xfrm>
          <a:prstGeom prst="rect">
            <a:avLst/>
          </a:prstGeom>
        </p:spPr>
      </p:pic>
      <p:pic>
        <p:nvPicPr>
          <p:cNvPr id="6150" name="Picture 6" descr="Resultado de imagem para o amor equilibr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767" y="1981786"/>
            <a:ext cx="24193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Resultado de imagem para o amor equilibr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29" y="1981786"/>
            <a:ext cx="3314700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Resultado de imagem para a dor restaur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1384" y="2185017"/>
            <a:ext cx="2769529" cy="1479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Resultado de imagem para a dor restaur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755" y="4024197"/>
            <a:ext cx="3537852" cy="202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Resultado de imagem para a dor restaur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98" y="4306155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2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Obrigado pela atenção! Acompanhe nosso trabalho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t-BR" b="1" dirty="0">
                <a:hlinkClick r:id="rId2"/>
              </a:rPr>
              <a:t>www.vademecumespirita.com.br</a:t>
            </a:r>
            <a:endParaRPr lang="pt-BR" b="1" dirty="0"/>
          </a:p>
          <a:p>
            <a:r>
              <a:rPr lang="pt-BR" b="1" dirty="0">
                <a:hlinkClick r:id="rId3"/>
              </a:rPr>
              <a:t>www.twitter.com/vmespirita</a:t>
            </a:r>
            <a:endParaRPr lang="pt-BR" b="1" dirty="0"/>
          </a:p>
          <a:p>
            <a:r>
              <a:rPr lang="pt-BR" sz="1800" b="1" dirty="0">
                <a:hlinkClick r:id="rId4"/>
              </a:rPr>
              <a:t>www.facebook.com/vademecumespirita</a:t>
            </a:r>
            <a:endParaRPr lang="pt-BR" sz="1800" b="1" dirty="0"/>
          </a:p>
          <a:p>
            <a:r>
              <a:rPr lang="pt-BR" dirty="0"/>
              <a:t>Vade Mecum Espírita (Livro)</a:t>
            </a:r>
          </a:p>
          <a:p>
            <a:r>
              <a:rPr lang="pt-BR" b="1" dirty="0">
                <a:hlinkClick r:id="rId5"/>
              </a:rPr>
              <a:t>www.radiobrasilsbo.com.br</a:t>
            </a:r>
            <a:endParaRPr lang="pt-BR" b="1" dirty="0"/>
          </a:p>
          <a:p>
            <a:r>
              <a:rPr lang="pt-BR" b="1" dirty="0">
                <a:hlinkClick r:id="rId6"/>
              </a:rPr>
              <a:t>www.uniaoradioweb.com.br </a:t>
            </a:r>
            <a:endParaRPr lang="pt-BR" dirty="0"/>
          </a:p>
          <a:p>
            <a:r>
              <a:rPr lang="pt-BR" b="1" dirty="0">
                <a:hlinkClick r:id="rId7"/>
              </a:rPr>
              <a:t>www.portaldifusora.com.br</a:t>
            </a:r>
            <a:endParaRPr lang="pt-BR" b="1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half" idx="2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412" y="1825625"/>
            <a:ext cx="4117975" cy="4117975"/>
          </a:xfrm>
        </p:spPr>
      </p:pic>
    </p:spTree>
    <p:extLst>
      <p:ext uri="{BB962C8B-B14F-4D97-AF65-F5344CB8AC3E}">
        <p14:creationId xmlns:p14="http://schemas.microsoft.com/office/powerpoint/2010/main" val="415956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t-BR" dirty="0"/>
              <a:t>O Semeador</a:t>
            </a:r>
            <a:br>
              <a:rPr lang="pt-BR" dirty="0"/>
            </a:br>
            <a:r>
              <a:rPr lang="pt-BR" sz="3200" dirty="0"/>
              <a:t>21 maio 2017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pt-BR" b="0" dirty="0"/>
              <a:t>Av. Netuno, 59 - Alphaville, Santana de Parnaíba - SP, 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6132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consolador prometido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S.João, 14:16. “E eu rogarei ao Pai, e ele vos dará outro Consolador, para que fique convosco para sempre.” “O Espírito de Verdade, que o Mundo não pode receber, porque não o vê  nem o conhece; mas vós o conheceis, porque habita convosco, e estará em vós.</a:t>
            </a:r>
          </a:p>
          <a:p>
            <a:r>
              <a:rPr lang="pt-BR" dirty="0"/>
              <a:t>S.João, 14:26. “Mas aquele Consolador, o Espírito Santo, que o Pai enviará em meu nome, esse vos ensinará todas as coisas, e vos fará lembrar de tudo o que tenho dito.</a:t>
            </a:r>
          </a:p>
          <a:p>
            <a:r>
              <a:rPr lang="pt-BR" dirty="0"/>
              <a:t>S.João, 16:13. “Mas quando vier aquele Espírito de Verdade, ele vos guiara em toda a verdade; porque não falará de si mesmo, mas dirá tudo o que tiver ouvido, e vos anunciará o que há de vir.”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246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97000" y="296984"/>
            <a:ext cx="9601200" cy="711200"/>
          </a:xfrm>
        </p:spPr>
        <p:txBody>
          <a:bodyPr>
            <a:normAutofit/>
          </a:bodyPr>
          <a:lstStyle/>
          <a:p>
            <a:r>
              <a:rPr lang="pt-BR" dirty="0"/>
              <a:t>........esse vos ensinará todas as coisas,.....</a:t>
            </a:r>
          </a:p>
        </p:txBody>
      </p:sp>
      <p:pic>
        <p:nvPicPr>
          <p:cNvPr id="4" name="Espaço Reservado para Conteúdo 3" descr="http://www.espiritodolivro.com/images/boanova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910" y="2600080"/>
            <a:ext cx="1362705" cy="1971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Resultado de imagem para caminho verdade e vid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714" y="3974635"/>
            <a:ext cx="1533554" cy="2069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 descr="https://sebodomessias.com.br/imagens/produtos/7/78423_69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852" y="2042934"/>
            <a:ext cx="1419079" cy="1935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 descr="http://1.bp.blogspot.com/-RbwvvPNAHfM/UzmHx46nvxI/AAAAAAAAJM4/xIJDXqcRtss/s1600/images+(1)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442" y="2042934"/>
            <a:ext cx="1412649" cy="1935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 descr="https://skoob.s3.amazonaws.com/livros/21936/VINHA_DE_LUZ_1314872786B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449" y="1696612"/>
            <a:ext cx="1271920" cy="1790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 descr="https://encrypted-tbn3.gstatic.com/images?q=tbn:ANd9GcTKW6cmk46C0K9ZUsFAR-RjoA9kwHvqRr0sVmrI7cyVcU6loB_MxkV7G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65" y="2600080"/>
            <a:ext cx="1428689" cy="1971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015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t-BR" dirty="0"/>
              <a:t>Por Amor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Caminho, verdade e vida (139) – Emmanuel – Francisco Cândido Xavier</a:t>
            </a:r>
          </a:p>
        </p:txBody>
      </p:sp>
      <p:pic>
        <p:nvPicPr>
          <p:cNvPr id="6" name="Imagem 5" descr="Resultado de imagem para caminho verdade e vid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0" y="4659273"/>
            <a:ext cx="790685" cy="1066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Resultado de imagem para cegou-lhes os olhos e endureceu-lhes o coraçã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302" y="506567"/>
            <a:ext cx="2793162" cy="3163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39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800" dirty="0"/>
              <a:t>João, 12:40.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64407" y="2313354"/>
            <a:ext cx="9263185" cy="2430585"/>
          </a:xfrm>
        </p:spPr>
        <p:txBody>
          <a:bodyPr>
            <a:normAutofit/>
          </a:bodyPr>
          <a:lstStyle/>
          <a:p>
            <a:r>
              <a:rPr lang="pt-BR" sz="4000" dirty="0"/>
              <a:t>“Cegou-lhes os olhos e </a:t>
            </a:r>
            <a:r>
              <a:rPr lang="pt-BR" sz="4000" dirty="0" err="1"/>
              <a:t>endureceu-lhes</a:t>
            </a:r>
            <a:r>
              <a:rPr lang="pt-BR" sz="4000" dirty="0"/>
              <a:t> o coração, a fim de que não vejam com os olhos e compreendam no coração e se convertam e eu os cure.”</a:t>
            </a:r>
          </a:p>
          <a:p>
            <a:pPr marL="4572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9352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400" dirty="0"/>
              <a:t>“Os planos mais humildes da Natureza revelam a Providência Divina, em soberana expressão de desvelo e amor.”</a:t>
            </a:r>
          </a:p>
        </p:txBody>
      </p:sp>
      <p:sp>
        <p:nvSpPr>
          <p:cNvPr id="5" name="AutoShape 2" descr="Resultado de imagem para corpo espírito e perispirito"/>
          <p:cNvSpPr>
            <a:spLocks noChangeAspect="1" noChangeArrowheads="1"/>
          </p:cNvSpPr>
          <p:nvPr/>
        </p:nvSpPr>
        <p:spPr bwMode="auto">
          <a:xfrm>
            <a:off x="7720866" y="3093853"/>
            <a:ext cx="1196789" cy="119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052" name="Picture 4" descr="Resultado de imagem para providência Div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537" y="1911655"/>
            <a:ext cx="4727514" cy="315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sultado de imagem para providência Divi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187" y="1911655"/>
            <a:ext cx="4736125" cy="315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89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400" dirty="0"/>
              <a:t>“Os lírios não tecem, as aves não guardam provisões e misteriosa força fornece-lhes o necessário.”</a:t>
            </a:r>
          </a:p>
        </p:txBody>
      </p:sp>
      <p:sp>
        <p:nvSpPr>
          <p:cNvPr id="3" name="AutoShape 2" descr="Resultado de imagem para Natureza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080" name="Picture 8" descr="Resultado de imagem para Naturez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986" y="4175119"/>
            <a:ext cx="3024398" cy="1955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Resultado de imagem para Naturez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177" y="2100751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Resultado de imagem para Naturez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" y="4210661"/>
            <a:ext cx="2847975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utoShape 18" descr="Resultado de imagem para lírios do campo"/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094" name="Picture 22" descr="Resultado de imagem para lírios do camp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520" y="2100751"/>
            <a:ext cx="3927430" cy="198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sultado de imagem para lírios do camp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062" y="4210661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Resultado de imagem para aves"/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8" descr="Resultado de imagem para aves"/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38" name="Picture 14" descr="Resultado de imagem para ave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057" y="2119800"/>
            <a:ext cx="2152000" cy="161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07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1800" dirty="0"/>
              <a:t>“A observação sobre a vida dos animais demonstra os extremos de ternura com que o Pai vela pela criação desde o princípio: aqui, uma asa; acolá, um dente a mais; ali, desconhecido poder de defesa.” </a:t>
            </a:r>
            <a:br>
              <a:rPr lang="pt-BR" sz="1800" dirty="0"/>
            </a:br>
            <a:endParaRPr lang="pt-BR" sz="1800" dirty="0"/>
          </a:p>
        </p:txBody>
      </p:sp>
      <p:sp>
        <p:nvSpPr>
          <p:cNvPr id="5" name="AutoShape 4" descr="Resultado de imagem para adubaçã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6" name="Picture 2" descr="Resultado de imagem para As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45504"/>
            <a:ext cx="25431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0887" y="1645504"/>
            <a:ext cx="2990850" cy="1533525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1791" y="1645504"/>
            <a:ext cx="2857500" cy="1600200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75" y="3750529"/>
            <a:ext cx="2714625" cy="1685925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6625" y="3750529"/>
            <a:ext cx="2619375" cy="1743075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3758" y="3750529"/>
            <a:ext cx="2619375" cy="1743075"/>
          </a:xfrm>
          <a:prstGeom prst="rect">
            <a:avLst/>
          </a:prstGeom>
        </p:spPr>
      </p:pic>
      <p:pic>
        <p:nvPicPr>
          <p:cNvPr id="1038" name="Picture 14" descr="Resultado de imagem para tamanduá bandeir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0891" y="3750529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Resultado de imagem para alado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528" y="1645504"/>
            <a:ext cx="21717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35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dLineBusiness_16x9_TP103031021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F180B1C-2212-497F-A259-C959ADD048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de negócios com linha vermelha (widescreen)</Template>
  <TotalTime>0</TotalTime>
  <Words>473</Words>
  <Application>Microsoft Office PowerPoint</Application>
  <PresentationFormat>Widescreen</PresentationFormat>
  <Paragraphs>29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8" baseType="lpstr">
      <vt:lpstr>Arial</vt:lpstr>
      <vt:lpstr>Cambria</vt:lpstr>
      <vt:lpstr>RedLineBusiness_16x9_TP103031021</vt:lpstr>
      <vt:lpstr>Vade Mecum espírita projeto áudio visual</vt:lpstr>
      <vt:lpstr>O Semeador 21 maio 2017</vt:lpstr>
      <vt:lpstr>O consolador prometido</vt:lpstr>
      <vt:lpstr>........esse vos ensinará todas as coisas,.....</vt:lpstr>
      <vt:lpstr>Por Amor</vt:lpstr>
      <vt:lpstr>João, 12:40.</vt:lpstr>
      <vt:lpstr>“Os planos mais humildes da Natureza revelam a Providência Divina, em soberana expressão de desvelo e amor.”</vt:lpstr>
      <vt:lpstr>“Os lírios não tecem, as aves não guardam provisões e misteriosa força fornece-lhes o necessário.”</vt:lpstr>
      <vt:lpstr>“A observação sobre a vida dos animais demonstra os extremos de ternura com que o Pai vela pela criação desde o princípio: aqui, uma asa; acolá, um dente a mais; ali, desconhecido poder de defesa.”  </vt:lpstr>
      <vt:lpstr>Afirma-se a grande revalação de amor em tudo</vt:lpstr>
      <vt:lpstr>Apresentação do PowerPoint</vt:lpstr>
      <vt:lpstr>É quando jesus chega e opera a cura</vt:lpstr>
      <vt:lpstr>Só então torna o ingrato à compreensão da magnanimidade divina</vt:lpstr>
      <vt:lpstr>O amor equilibra, a dor restaura. É por isso que ouvimos muitas vezes: nunca teria acreditado em deus se não houvesse sofrido.</vt:lpstr>
      <vt:lpstr>Obrigado pela atenção! Acompanhe nosso trabalho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2015-09-03T18:12:21Z</dcterms:created>
  <dcterms:modified xsi:type="dcterms:W3CDTF">2017-05-12T14:53:03Z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TC030310239991</vt:lpwstr>
  </property>
</Properties>
</file>